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diagrams/quickStyle7.xml" ContentType="application/vnd.openxmlformats-officedocument.drawingml.diagram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8" r:id="rId3"/>
    <p:sldId id="342" r:id="rId4"/>
    <p:sldId id="292" r:id="rId5"/>
    <p:sldId id="258" r:id="rId6"/>
    <p:sldId id="343" r:id="rId7"/>
    <p:sldId id="291" r:id="rId8"/>
    <p:sldId id="262" r:id="rId9"/>
    <p:sldId id="325" r:id="rId10"/>
    <p:sldId id="326" r:id="rId11"/>
    <p:sldId id="327" r:id="rId12"/>
    <p:sldId id="330" r:id="rId13"/>
    <p:sldId id="347" r:id="rId14"/>
    <p:sldId id="345" r:id="rId15"/>
    <p:sldId id="353" r:id="rId16"/>
    <p:sldId id="331" r:id="rId17"/>
    <p:sldId id="352" r:id="rId1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e_osteg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CE0F"/>
    <a:srgbClr val="E75919"/>
    <a:srgbClr val="B0AC0C"/>
    <a:srgbClr val="EFEF11"/>
    <a:srgbClr val="BF95DF"/>
    <a:srgbClr val="F7FE98"/>
    <a:srgbClr val="F95207"/>
    <a:srgbClr val="CC66FF"/>
    <a:srgbClr val="EF1175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Styl s motivem 1 – zvýraznění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1" autoAdjust="0"/>
    <p:restoredTop sz="87333" autoAdjust="0"/>
  </p:normalViewPr>
  <p:slideViewPr>
    <p:cSldViewPr>
      <p:cViewPr varScale="1">
        <p:scale>
          <a:sx n="72" d="100"/>
          <a:sy n="72" d="100"/>
        </p:scale>
        <p:origin x="-9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D8ECD-17F7-4738-86D7-7A210CE62D82}" type="doc">
      <dgm:prSet loTypeId="urn:microsoft.com/office/officeart/2005/8/layout/venn1" loCatId="relationship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B27560EF-BA0D-4286-BA0C-68A8F346F1C0}">
      <dgm:prSet custT="1"/>
      <dgm:spPr/>
      <dgm:t>
        <a:bodyPr/>
        <a:lstStyle/>
        <a:p>
          <a:pPr rtl="0"/>
          <a:r>
            <a:rPr lang="cs-CZ" sz="1200" b="1" dirty="0" smtClean="0"/>
            <a:t>Analýzy rizik IS, zavedení procesu řízení </a:t>
          </a:r>
          <a:r>
            <a:rPr lang="cs-CZ" sz="1200" b="1" dirty="0" err="1" smtClean="0"/>
            <a:t>inform</a:t>
          </a:r>
          <a:r>
            <a:rPr lang="cs-CZ" sz="1200" b="1" dirty="0" smtClean="0"/>
            <a:t>. rizik</a:t>
          </a:r>
          <a:endParaRPr lang="cs-CZ" sz="1200" b="1" dirty="0"/>
        </a:p>
      </dgm:t>
    </dgm:pt>
    <dgm:pt modelId="{70A72EE0-7443-480E-9615-BCA5B0A05AE8}" type="parTrans" cxnId="{93561CF9-F517-4F72-9345-D448B5606601}">
      <dgm:prSet/>
      <dgm:spPr/>
      <dgm:t>
        <a:bodyPr/>
        <a:lstStyle/>
        <a:p>
          <a:endParaRPr lang="cs-CZ" sz="1200" b="1"/>
        </a:p>
      </dgm:t>
    </dgm:pt>
    <dgm:pt modelId="{FF89740A-C3E4-47DE-A0B1-65942A436F06}" type="sibTrans" cxnId="{93561CF9-F517-4F72-9345-D448B5606601}">
      <dgm:prSet/>
      <dgm:spPr/>
      <dgm:t>
        <a:bodyPr/>
        <a:lstStyle/>
        <a:p>
          <a:endParaRPr lang="cs-CZ" sz="1200" b="1"/>
        </a:p>
      </dgm:t>
    </dgm:pt>
    <dgm:pt modelId="{CEEF4967-595F-4256-913B-58CE7F7B74F7}">
      <dgm:prSet custT="1"/>
      <dgm:spPr/>
      <dgm:t>
        <a:bodyPr/>
        <a:lstStyle/>
        <a:p>
          <a:pPr rtl="0"/>
          <a:r>
            <a:rPr lang="cs-CZ" sz="1200" b="1" dirty="0" smtClean="0"/>
            <a:t>Návrhy systémů v oblasti IT </a:t>
          </a:r>
          <a:r>
            <a:rPr lang="cs-CZ" sz="1200" b="1" dirty="0" err="1" smtClean="0"/>
            <a:t>security</a:t>
          </a:r>
          <a:r>
            <a:rPr lang="cs-CZ" sz="1200" b="1" dirty="0" smtClean="0"/>
            <a:t> (FW, DLP, IPS, PKI)</a:t>
          </a:r>
          <a:endParaRPr lang="cs-CZ" sz="1200" b="1" dirty="0"/>
        </a:p>
      </dgm:t>
    </dgm:pt>
    <dgm:pt modelId="{9C28B49D-52F8-470E-A604-17CA32EDEF7B}" type="parTrans" cxnId="{3ADBF758-5E5F-44AE-804D-070A58E97AD3}">
      <dgm:prSet/>
      <dgm:spPr/>
      <dgm:t>
        <a:bodyPr/>
        <a:lstStyle/>
        <a:p>
          <a:endParaRPr lang="cs-CZ" sz="1200" b="1"/>
        </a:p>
      </dgm:t>
    </dgm:pt>
    <dgm:pt modelId="{93369C38-27E6-4E8E-87B8-0B80598E63B4}" type="sibTrans" cxnId="{3ADBF758-5E5F-44AE-804D-070A58E97AD3}">
      <dgm:prSet/>
      <dgm:spPr/>
      <dgm:t>
        <a:bodyPr/>
        <a:lstStyle/>
        <a:p>
          <a:endParaRPr lang="cs-CZ" sz="1200" b="1"/>
        </a:p>
      </dgm:t>
    </dgm:pt>
    <dgm:pt modelId="{7664C7D7-57C4-481E-A381-2319A3DC4698}">
      <dgm:prSet custT="1"/>
      <dgm:spPr/>
      <dgm:t>
        <a:bodyPr/>
        <a:lstStyle/>
        <a:p>
          <a:pPr rtl="0"/>
          <a:r>
            <a:rPr lang="cs-CZ" sz="1200" b="1" dirty="0" smtClean="0"/>
            <a:t>Penetrační testy, prověrky </a:t>
          </a:r>
          <a:r>
            <a:rPr lang="cs-CZ" sz="1200" b="1" dirty="0" err="1" smtClean="0"/>
            <a:t>frontendových</a:t>
          </a:r>
          <a:r>
            <a:rPr lang="cs-CZ" sz="1200" b="1" dirty="0" smtClean="0"/>
            <a:t> aplikací</a:t>
          </a:r>
          <a:endParaRPr lang="cs-CZ" sz="1200" b="1" dirty="0"/>
        </a:p>
      </dgm:t>
    </dgm:pt>
    <dgm:pt modelId="{3C78D0B0-898F-4E73-B904-B7D29C4A01EC}" type="parTrans" cxnId="{8C8536F1-700E-4F1E-85A4-10A9ED26E109}">
      <dgm:prSet/>
      <dgm:spPr/>
      <dgm:t>
        <a:bodyPr/>
        <a:lstStyle/>
        <a:p>
          <a:endParaRPr lang="cs-CZ" sz="1200" b="1"/>
        </a:p>
      </dgm:t>
    </dgm:pt>
    <dgm:pt modelId="{C8EB65C6-5F4D-4DE2-8529-9BB588DE49AB}" type="sibTrans" cxnId="{8C8536F1-700E-4F1E-85A4-10A9ED26E109}">
      <dgm:prSet/>
      <dgm:spPr/>
      <dgm:t>
        <a:bodyPr/>
        <a:lstStyle/>
        <a:p>
          <a:endParaRPr lang="cs-CZ" sz="1200" b="1"/>
        </a:p>
      </dgm:t>
    </dgm:pt>
    <dgm:pt modelId="{50E63A14-ABB0-468F-9915-AE8C83C4E5C6}">
      <dgm:prSet custT="1"/>
      <dgm:spPr/>
      <dgm:t>
        <a:bodyPr/>
        <a:lstStyle/>
        <a:p>
          <a:pPr rtl="0"/>
          <a:r>
            <a:rPr lang="cs-CZ" sz="1200" b="1" dirty="0" smtClean="0"/>
            <a:t>Návrh a implementace Fraud </a:t>
          </a:r>
          <a:r>
            <a:rPr lang="cs-CZ" sz="1200" b="1" dirty="0" err="1" smtClean="0"/>
            <a:t>Detection</a:t>
          </a:r>
          <a:r>
            <a:rPr lang="cs-CZ" sz="1200" b="1" dirty="0" smtClean="0"/>
            <a:t> Systémů</a:t>
          </a:r>
          <a:endParaRPr lang="cs-CZ" sz="1200" b="1" dirty="0"/>
        </a:p>
      </dgm:t>
    </dgm:pt>
    <dgm:pt modelId="{F2D38E79-A01A-4154-8497-DC12D96891C2}" type="parTrans" cxnId="{7F89A5E9-4BE7-425B-8721-A2F82FA0DEE4}">
      <dgm:prSet/>
      <dgm:spPr/>
      <dgm:t>
        <a:bodyPr/>
        <a:lstStyle/>
        <a:p>
          <a:endParaRPr lang="cs-CZ" sz="1200" b="1"/>
        </a:p>
      </dgm:t>
    </dgm:pt>
    <dgm:pt modelId="{39945CA7-C17F-4B06-AB1E-BEC270B5FDB9}" type="sibTrans" cxnId="{7F89A5E9-4BE7-425B-8721-A2F82FA0DEE4}">
      <dgm:prSet/>
      <dgm:spPr/>
      <dgm:t>
        <a:bodyPr/>
        <a:lstStyle/>
        <a:p>
          <a:endParaRPr lang="cs-CZ" sz="1200" b="1"/>
        </a:p>
      </dgm:t>
    </dgm:pt>
    <dgm:pt modelId="{C4037177-583C-4DBD-A75A-683439E94C21}">
      <dgm:prSet custT="1"/>
      <dgm:spPr/>
      <dgm:t>
        <a:bodyPr/>
        <a:lstStyle/>
        <a:p>
          <a:pPr rtl="0"/>
          <a:r>
            <a:rPr lang="cs-CZ" sz="1200" b="1" dirty="0" smtClean="0"/>
            <a:t>Školení a kurzy (</a:t>
          </a:r>
          <a:r>
            <a:rPr lang="cs-CZ" sz="1200" b="1" dirty="0" err="1" smtClean="0"/>
            <a:t>hacking</a:t>
          </a:r>
          <a:r>
            <a:rPr lang="cs-CZ" sz="1200" b="1" dirty="0" smtClean="0"/>
            <a:t>, bezpečnost ICT)</a:t>
          </a:r>
          <a:endParaRPr lang="cs-CZ" sz="1200" b="1" dirty="0"/>
        </a:p>
      </dgm:t>
    </dgm:pt>
    <dgm:pt modelId="{4213ADDC-B033-4207-BC48-3E57AB33625E}" type="parTrans" cxnId="{73005A66-28D3-48A0-929D-6B35A846C458}">
      <dgm:prSet/>
      <dgm:spPr/>
      <dgm:t>
        <a:bodyPr/>
        <a:lstStyle/>
        <a:p>
          <a:endParaRPr lang="cs-CZ" sz="1200" b="1"/>
        </a:p>
      </dgm:t>
    </dgm:pt>
    <dgm:pt modelId="{7F22FD47-C81C-4130-9BFD-9B95E0A71B5A}" type="sibTrans" cxnId="{73005A66-28D3-48A0-929D-6B35A846C458}">
      <dgm:prSet/>
      <dgm:spPr/>
      <dgm:t>
        <a:bodyPr/>
        <a:lstStyle/>
        <a:p>
          <a:endParaRPr lang="cs-CZ" sz="1200" b="1"/>
        </a:p>
      </dgm:t>
    </dgm:pt>
    <dgm:pt modelId="{ADEE349D-F7A1-420D-B85B-5BF53E9041DD}">
      <dgm:prSet custT="1"/>
      <dgm:spPr/>
      <dgm:t>
        <a:bodyPr/>
        <a:lstStyle/>
        <a:p>
          <a:pPr rtl="0"/>
          <a:r>
            <a:rPr lang="cs-CZ" sz="1200" b="1" dirty="0" smtClean="0"/>
            <a:t>Bezpečnost při vývoji aplikací</a:t>
          </a:r>
          <a:endParaRPr lang="cs-CZ" sz="1200" b="1" dirty="0"/>
        </a:p>
      </dgm:t>
    </dgm:pt>
    <dgm:pt modelId="{01FB2389-E6DF-4668-8E62-A9C98277A6B4}" type="parTrans" cxnId="{A415E768-B7FF-4E98-8B95-63E6457FCC74}">
      <dgm:prSet/>
      <dgm:spPr/>
      <dgm:t>
        <a:bodyPr/>
        <a:lstStyle/>
        <a:p>
          <a:endParaRPr lang="cs-CZ" sz="1200" b="1"/>
        </a:p>
      </dgm:t>
    </dgm:pt>
    <dgm:pt modelId="{1BD68132-DE4B-4ACE-91D1-DFAF05A30097}" type="sibTrans" cxnId="{A415E768-B7FF-4E98-8B95-63E6457FCC74}">
      <dgm:prSet/>
      <dgm:spPr/>
      <dgm:t>
        <a:bodyPr/>
        <a:lstStyle/>
        <a:p>
          <a:endParaRPr lang="cs-CZ" sz="1200" b="1"/>
        </a:p>
      </dgm:t>
    </dgm:pt>
    <dgm:pt modelId="{AA711155-082A-4917-A964-52A40C5535D1}">
      <dgm:prSet custT="1"/>
      <dgm:spPr/>
      <dgm:t>
        <a:bodyPr/>
        <a:lstStyle/>
        <a:p>
          <a:pPr rtl="0"/>
          <a:r>
            <a:rPr lang="cs-CZ" sz="1200" b="1" dirty="0" smtClean="0"/>
            <a:t>Vlastní antivirové a </a:t>
          </a:r>
          <a:r>
            <a:rPr lang="cs-CZ" sz="1200" b="1" dirty="0" err="1" smtClean="0"/>
            <a:t>antispamové</a:t>
          </a:r>
          <a:r>
            <a:rPr lang="cs-CZ" sz="1200" b="1" dirty="0" smtClean="0"/>
            <a:t> řešení</a:t>
          </a:r>
          <a:endParaRPr lang="cs-CZ" sz="1200" b="1" dirty="0"/>
        </a:p>
      </dgm:t>
    </dgm:pt>
    <dgm:pt modelId="{BDAF45C6-B8AE-4380-87D9-F37150174EA4}" type="parTrans" cxnId="{29EFF720-DA55-499C-AB7B-88DE944DEF1B}">
      <dgm:prSet/>
      <dgm:spPr/>
      <dgm:t>
        <a:bodyPr/>
        <a:lstStyle/>
        <a:p>
          <a:endParaRPr lang="cs-CZ" sz="1200" b="1"/>
        </a:p>
      </dgm:t>
    </dgm:pt>
    <dgm:pt modelId="{14A46C5A-B680-4630-96F1-CB7C8EC57A6D}" type="sibTrans" cxnId="{29EFF720-DA55-499C-AB7B-88DE944DEF1B}">
      <dgm:prSet/>
      <dgm:spPr/>
      <dgm:t>
        <a:bodyPr/>
        <a:lstStyle/>
        <a:p>
          <a:endParaRPr lang="cs-CZ" sz="1200" b="1"/>
        </a:p>
      </dgm:t>
    </dgm:pt>
    <dgm:pt modelId="{E8891BE9-FDE8-4CC5-9BD4-2B6A38C25A29}" type="pres">
      <dgm:prSet presAssocID="{81AD8ECD-17F7-4738-86D7-7A210CE62D8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AA237C1-E725-4F71-974D-8E6131D5809F}" type="pres">
      <dgm:prSet presAssocID="{B27560EF-BA0D-4286-BA0C-68A8F346F1C0}" presName="circ1" presStyleLbl="vennNode1" presStyleIdx="0" presStyleCnt="7"/>
      <dgm:spPr/>
    </dgm:pt>
    <dgm:pt modelId="{1EDA587C-3676-42F8-A62E-541DDE5AFDE6}" type="pres">
      <dgm:prSet presAssocID="{B27560EF-BA0D-4286-BA0C-68A8F346F1C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D61C5E-7BED-4E6E-84C1-3B15C3C35112}" type="pres">
      <dgm:prSet presAssocID="{CEEF4967-595F-4256-913B-58CE7F7B74F7}" presName="circ2" presStyleLbl="vennNode1" presStyleIdx="1" presStyleCnt="7"/>
      <dgm:spPr/>
    </dgm:pt>
    <dgm:pt modelId="{AC23B502-39C2-407F-AC17-A2BE272322D7}" type="pres">
      <dgm:prSet presAssocID="{CEEF4967-595F-4256-913B-58CE7F7B74F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151706-4A8A-4BC4-BEAD-985E5668F787}" type="pres">
      <dgm:prSet presAssocID="{7664C7D7-57C4-481E-A381-2319A3DC4698}" presName="circ3" presStyleLbl="vennNode1" presStyleIdx="2" presStyleCnt="7"/>
      <dgm:spPr/>
    </dgm:pt>
    <dgm:pt modelId="{A9929D62-4B4C-44AD-9136-A550DFE3471C}" type="pres">
      <dgm:prSet presAssocID="{7664C7D7-57C4-481E-A381-2319A3DC469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EA23FE-F6B8-480A-B09B-C3925A78D951}" type="pres">
      <dgm:prSet presAssocID="{50E63A14-ABB0-468F-9915-AE8C83C4E5C6}" presName="circ4" presStyleLbl="vennNode1" presStyleIdx="3" presStyleCnt="7" custLinFactNeighborX="-1935"/>
      <dgm:spPr/>
    </dgm:pt>
    <dgm:pt modelId="{EE0B2782-1D43-4F61-B374-79DF37AC87D0}" type="pres">
      <dgm:prSet presAssocID="{50E63A14-ABB0-468F-9915-AE8C83C4E5C6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02BC05-F168-4344-9AED-EFC894010735}" type="pres">
      <dgm:prSet presAssocID="{C4037177-583C-4DBD-A75A-683439E94C21}" presName="circ5" presStyleLbl="vennNode1" presStyleIdx="4" presStyleCnt="7"/>
      <dgm:spPr/>
    </dgm:pt>
    <dgm:pt modelId="{F2EB5071-3F39-4019-89DE-3CCB5ABCDA2D}" type="pres">
      <dgm:prSet presAssocID="{C4037177-583C-4DBD-A75A-683439E94C21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25F464-D252-44CE-9DFA-F03FD695A8D1}" type="pres">
      <dgm:prSet presAssocID="{ADEE349D-F7A1-420D-B85B-5BF53E9041DD}" presName="circ6" presStyleLbl="vennNode1" presStyleIdx="5" presStyleCnt="7"/>
      <dgm:spPr/>
    </dgm:pt>
    <dgm:pt modelId="{DFAABF7A-D9C8-4BFB-9987-B42439CA72DB}" type="pres">
      <dgm:prSet presAssocID="{ADEE349D-F7A1-420D-B85B-5BF53E9041DD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B09C58-D65B-463E-AA67-4B2ECB747374}" type="pres">
      <dgm:prSet presAssocID="{AA711155-082A-4917-A964-52A40C5535D1}" presName="circ7" presStyleLbl="vennNode1" presStyleIdx="6" presStyleCnt="7"/>
      <dgm:spPr/>
    </dgm:pt>
    <dgm:pt modelId="{BBD11735-61A0-4358-9B97-56C410467F7E}" type="pres">
      <dgm:prSet presAssocID="{AA711155-082A-4917-A964-52A40C5535D1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3561CF9-F517-4F72-9345-D448B5606601}" srcId="{81AD8ECD-17F7-4738-86D7-7A210CE62D82}" destId="{B27560EF-BA0D-4286-BA0C-68A8F346F1C0}" srcOrd="0" destOrd="0" parTransId="{70A72EE0-7443-480E-9615-BCA5B0A05AE8}" sibTransId="{FF89740A-C3E4-47DE-A0B1-65942A436F06}"/>
    <dgm:cxn modelId="{CC8C6894-0917-4710-8240-DC72D97CCE0A}" type="presOf" srcId="{AA711155-082A-4917-A964-52A40C5535D1}" destId="{BBD11735-61A0-4358-9B97-56C410467F7E}" srcOrd="0" destOrd="0" presId="urn:microsoft.com/office/officeart/2005/8/layout/venn1"/>
    <dgm:cxn modelId="{FA354DE0-DCDC-46D7-AEB0-A275696AD0CE}" type="presOf" srcId="{ADEE349D-F7A1-420D-B85B-5BF53E9041DD}" destId="{DFAABF7A-D9C8-4BFB-9987-B42439CA72DB}" srcOrd="0" destOrd="0" presId="urn:microsoft.com/office/officeart/2005/8/layout/venn1"/>
    <dgm:cxn modelId="{8C8536F1-700E-4F1E-85A4-10A9ED26E109}" srcId="{81AD8ECD-17F7-4738-86D7-7A210CE62D82}" destId="{7664C7D7-57C4-481E-A381-2319A3DC4698}" srcOrd="2" destOrd="0" parTransId="{3C78D0B0-898F-4E73-B904-B7D29C4A01EC}" sibTransId="{C8EB65C6-5F4D-4DE2-8529-9BB588DE49AB}"/>
    <dgm:cxn modelId="{A415E768-B7FF-4E98-8B95-63E6457FCC74}" srcId="{81AD8ECD-17F7-4738-86D7-7A210CE62D82}" destId="{ADEE349D-F7A1-420D-B85B-5BF53E9041DD}" srcOrd="5" destOrd="0" parTransId="{01FB2389-E6DF-4668-8E62-A9C98277A6B4}" sibTransId="{1BD68132-DE4B-4ACE-91D1-DFAF05A30097}"/>
    <dgm:cxn modelId="{CFEF02A0-7C69-4827-AB77-C67418F0A24F}" type="presOf" srcId="{B27560EF-BA0D-4286-BA0C-68A8F346F1C0}" destId="{1EDA587C-3676-42F8-A62E-541DDE5AFDE6}" srcOrd="0" destOrd="0" presId="urn:microsoft.com/office/officeart/2005/8/layout/venn1"/>
    <dgm:cxn modelId="{3ADBF758-5E5F-44AE-804D-070A58E97AD3}" srcId="{81AD8ECD-17F7-4738-86D7-7A210CE62D82}" destId="{CEEF4967-595F-4256-913B-58CE7F7B74F7}" srcOrd="1" destOrd="0" parTransId="{9C28B49D-52F8-470E-A604-17CA32EDEF7B}" sibTransId="{93369C38-27E6-4E8E-87B8-0B80598E63B4}"/>
    <dgm:cxn modelId="{73005A66-28D3-48A0-929D-6B35A846C458}" srcId="{81AD8ECD-17F7-4738-86D7-7A210CE62D82}" destId="{C4037177-583C-4DBD-A75A-683439E94C21}" srcOrd="4" destOrd="0" parTransId="{4213ADDC-B033-4207-BC48-3E57AB33625E}" sibTransId="{7F22FD47-C81C-4130-9BFD-9B95E0A71B5A}"/>
    <dgm:cxn modelId="{E5C90FFA-0AC3-46B9-8051-6FD52BF64212}" type="presOf" srcId="{7664C7D7-57C4-481E-A381-2319A3DC4698}" destId="{A9929D62-4B4C-44AD-9136-A550DFE3471C}" srcOrd="0" destOrd="0" presId="urn:microsoft.com/office/officeart/2005/8/layout/venn1"/>
    <dgm:cxn modelId="{7F89A5E9-4BE7-425B-8721-A2F82FA0DEE4}" srcId="{81AD8ECD-17F7-4738-86D7-7A210CE62D82}" destId="{50E63A14-ABB0-468F-9915-AE8C83C4E5C6}" srcOrd="3" destOrd="0" parTransId="{F2D38E79-A01A-4154-8497-DC12D96891C2}" sibTransId="{39945CA7-C17F-4B06-AB1E-BEC270B5FDB9}"/>
    <dgm:cxn modelId="{ED741180-386A-4922-890D-45635E4F2B4B}" type="presOf" srcId="{81AD8ECD-17F7-4738-86D7-7A210CE62D82}" destId="{E8891BE9-FDE8-4CC5-9BD4-2B6A38C25A29}" srcOrd="0" destOrd="0" presId="urn:microsoft.com/office/officeart/2005/8/layout/venn1"/>
    <dgm:cxn modelId="{CD00A01F-EF1A-4A33-AC8A-D997DBBB9E8B}" type="presOf" srcId="{CEEF4967-595F-4256-913B-58CE7F7B74F7}" destId="{AC23B502-39C2-407F-AC17-A2BE272322D7}" srcOrd="0" destOrd="0" presId="urn:microsoft.com/office/officeart/2005/8/layout/venn1"/>
    <dgm:cxn modelId="{3463BC85-D20A-4ACE-9390-7A99415077AD}" type="presOf" srcId="{C4037177-583C-4DBD-A75A-683439E94C21}" destId="{F2EB5071-3F39-4019-89DE-3CCB5ABCDA2D}" srcOrd="0" destOrd="0" presId="urn:microsoft.com/office/officeart/2005/8/layout/venn1"/>
    <dgm:cxn modelId="{29EFF720-DA55-499C-AB7B-88DE944DEF1B}" srcId="{81AD8ECD-17F7-4738-86D7-7A210CE62D82}" destId="{AA711155-082A-4917-A964-52A40C5535D1}" srcOrd="6" destOrd="0" parTransId="{BDAF45C6-B8AE-4380-87D9-F37150174EA4}" sibTransId="{14A46C5A-B680-4630-96F1-CB7C8EC57A6D}"/>
    <dgm:cxn modelId="{334C90E5-D385-4421-B049-D02FB4C8E812}" type="presOf" srcId="{50E63A14-ABB0-468F-9915-AE8C83C4E5C6}" destId="{EE0B2782-1D43-4F61-B374-79DF37AC87D0}" srcOrd="0" destOrd="0" presId="urn:microsoft.com/office/officeart/2005/8/layout/venn1"/>
    <dgm:cxn modelId="{3873032A-151D-4C5A-BDBE-19DD7A7E7D34}" type="presParOf" srcId="{E8891BE9-FDE8-4CC5-9BD4-2B6A38C25A29}" destId="{0AA237C1-E725-4F71-974D-8E6131D5809F}" srcOrd="0" destOrd="0" presId="urn:microsoft.com/office/officeart/2005/8/layout/venn1"/>
    <dgm:cxn modelId="{88BEB91B-7052-4C42-921F-A6CAC3D4A21E}" type="presParOf" srcId="{E8891BE9-FDE8-4CC5-9BD4-2B6A38C25A29}" destId="{1EDA587C-3676-42F8-A62E-541DDE5AFDE6}" srcOrd="1" destOrd="0" presId="urn:microsoft.com/office/officeart/2005/8/layout/venn1"/>
    <dgm:cxn modelId="{F93374C7-F7EE-4495-A143-F9CF5B374747}" type="presParOf" srcId="{E8891BE9-FDE8-4CC5-9BD4-2B6A38C25A29}" destId="{4ED61C5E-7BED-4E6E-84C1-3B15C3C35112}" srcOrd="2" destOrd="0" presId="urn:microsoft.com/office/officeart/2005/8/layout/venn1"/>
    <dgm:cxn modelId="{4221C4A8-E64E-4FDB-9D70-E2911C1C1077}" type="presParOf" srcId="{E8891BE9-FDE8-4CC5-9BD4-2B6A38C25A29}" destId="{AC23B502-39C2-407F-AC17-A2BE272322D7}" srcOrd="3" destOrd="0" presId="urn:microsoft.com/office/officeart/2005/8/layout/venn1"/>
    <dgm:cxn modelId="{2C96B51F-7FF3-44B2-888A-520C5B49A252}" type="presParOf" srcId="{E8891BE9-FDE8-4CC5-9BD4-2B6A38C25A29}" destId="{7D151706-4A8A-4BC4-BEAD-985E5668F787}" srcOrd="4" destOrd="0" presId="urn:microsoft.com/office/officeart/2005/8/layout/venn1"/>
    <dgm:cxn modelId="{36008684-F7E4-432F-9F06-8338D9BD16AA}" type="presParOf" srcId="{E8891BE9-FDE8-4CC5-9BD4-2B6A38C25A29}" destId="{A9929D62-4B4C-44AD-9136-A550DFE3471C}" srcOrd="5" destOrd="0" presId="urn:microsoft.com/office/officeart/2005/8/layout/venn1"/>
    <dgm:cxn modelId="{7B3093A8-58FD-4554-B8CD-59003C84D20A}" type="presParOf" srcId="{E8891BE9-FDE8-4CC5-9BD4-2B6A38C25A29}" destId="{A6EA23FE-F6B8-480A-B09B-C3925A78D951}" srcOrd="6" destOrd="0" presId="urn:microsoft.com/office/officeart/2005/8/layout/venn1"/>
    <dgm:cxn modelId="{4D8D36A4-7AE6-45A8-82C9-70A97625DB25}" type="presParOf" srcId="{E8891BE9-FDE8-4CC5-9BD4-2B6A38C25A29}" destId="{EE0B2782-1D43-4F61-B374-79DF37AC87D0}" srcOrd="7" destOrd="0" presId="urn:microsoft.com/office/officeart/2005/8/layout/venn1"/>
    <dgm:cxn modelId="{7870D977-8A1B-48C6-AC1F-28FC560764F2}" type="presParOf" srcId="{E8891BE9-FDE8-4CC5-9BD4-2B6A38C25A29}" destId="{8E02BC05-F168-4344-9AED-EFC894010735}" srcOrd="8" destOrd="0" presId="urn:microsoft.com/office/officeart/2005/8/layout/venn1"/>
    <dgm:cxn modelId="{E5924B66-7556-47A1-ADA6-7A36D813140D}" type="presParOf" srcId="{E8891BE9-FDE8-4CC5-9BD4-2B6A38C25A29}" destId="{F2EB5071-3F39-4019-89DE-3CCB5ABCDA2D}" srcOrd="9" destOrd="0" presId="urn:microsoft.com/office/officeart/2005/8/layout/venn1"/>
    <dgm:cxn modelId="{C94BFFDF-3AF0-4615-80E9-61D107F2DE42}" type="presParOf" srcId="{E8891BE9-FDE8-4CC5-9BD4-2B6A38C25A29}" destId="{F125F464-D252-44CE-9DFA-F03FD695A8D1}" srcOrd="10" destOrd="0" presId="urn:microsoft.com/office/officeart/2005/8/layout/venn1"/>
    <dgm:cxn modelId="{FC3BFA8D-E926-411C-A055-1221D3D26464}" type="presParOf" srcId="{E8891BE9-FDE8-4CC5-9BD4-2B6A38C25A29}" destId="{DFAABF7A-D9C8-4BFB-9987-B42439CA72DB}" srcOrd="11" destOrd="0" presId="urn:microsoft.com/office/officeart/2005/8/layout/venn1"/>
    <dgm:cxn modelId="{672B61AE-B95F-4AB9-A7EB-5AD7B9614A19}" type="presParOf" srcId="{E8891BE9-FDE8-4CC5-9BD4-2B6A38C25A29}" destId="{51B09C58-D65B-463E-AA67-4B2ECB747374}" srcOrd="12" destOrd="0" presId="urn:microsoft.com/office/officeart/2005/8/layout/venn1"/>
    <dgm:cxn modelId="{E3F73960-BC29-4BA4-9501-0E9D503B7BB5}" type="presParOf" srcId="{E8891BE9-FDE8-4CC5-9BD4-2B6A38C25A29}" destId="{BBD11735-61A0-4358-9B97-56C410467F7E}" srcOrd="13" destOrd="0" presId="urn:microsoft.com/office/officeart/2005/8/layout/ven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317016-0ADF-4448-BEB5-93D2D17CA581}" type="doc">
      <dgm:prSet loTypeId="urn:microsoft.com/office/officeart/2005/8/layout/cycle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1743A56-8B51-4E0F-A71A-9507C087762B}">
      <dgm:prSet/>
      <dgm:spPr/>
      <dgm:t>
        <a:bodyPr/>
        <a:lstStyle/>
        <a:p>
          <a:pPr rtl="0"/>
          <a:r>
            <a:rPr lang="cs-CZ" b="1" i="0" baseline="0" smtClean="0"/>
            <a:t>BOTNET</a:t>
          </a:r>
          <a:endParaRPr lang="cs-CZ" b="1" i="0" baseline="0" dirty="0"/>
        </a:p>
      </dgm:t>
    </dgm:pt>
    <dgm:pt modelId="{E9BB779B-34D8-4B96-A8A2-3413E3AAAA75}" type="parTrans" cxnId="{BA6CE752-68EF-403F-8252-6D077A5EBBDA}">
      <dgm:prSet/>
      <dgm:spPr/>
      <dgm:t>
        <a:bodyPr/>
        <a:lstStyle/>
        <a:p>
          <a:endParaRPr lang="cs-CZ"/>
        </a:p>
      </dgm:t>
    </dgm:pt>
    <dgm:pt modelId="{A1C2D250-E3E2-49FA-B634-E461396943BC}" type="sibTrans" cxnId="{BA6CE752-68EF-403F-8252-6D077A5EBBDA}">
      <dgm:prSet/>
      <dgm:spPr/>
      <dgm:t>
        <a:bodyPr/>
        <a:lstStyle/>
        <a:p>
          <a:endParaRPr lang="cs-CZ"/>
        </a:p>
      </dgm:t>
    </dgm:pt>
    <dgm:pt modelId="{559485E0-980C-4F91-A18B-56B2DECF5F4E}">
      <dgm:prSet/>
      <dgm:spPr/>
      <dgm:t>
        <a:bodyPr/>
        <a:lstStyle/>
        <a:p>
          <a:pPr rtl="0"/>
          <a:r>
            <a:rPr lang="cs-CZ" b="1" i="0" baseline="0" dirty="0" smtClean="0"/>
            <a:t>MALWARE</a:t>
          </a:r>
          <a:endParaRPr lang="cs-CZ" b="1" i="0" baseline="0" dirty="0"/>
        </a:p>
      </dgm:t>
    </dgm:pt>
    <dgm:pt modelId="{A902A7C7-CDE2-466C-8477-FF0A90656085}" type="parTrans" cxnId="{D12211FF-1A84-4220-B9B2-E007DEB98DB2}">
      <dgm:prSet/>
      <dgm:spPr/>
      <dgm:t>
        <a:bodyPr/>
        <a:lstStyle/>
        <a:p>
          <a:endParaRPr lang="cs-CZ"/>
        </a:p>
      </dgm:t>
    </dgm:pt>
    <dgm:pt modelId="{EA47F91E-01EA-478B-869E-5C2FE9204F3F}" type="sibTrans" cxnId="{D12211FF-1A84-4220-B9B2-E007DEB98DB2}">
      <dgm:prSet/>
      <dgm:spPr/>
      <dgm:t>
        <a:bodyPr/>
        <a:lstStyle/>
        <a:p>
          <a:endParaRPr lang="cs-CZ"/>
        </a:p>
      </dgm:t>
    </dgm:pt>
    <dgm:pt modelId="{DA6529AE-ED0C-4707-B3F5-E1DD8F04B120}">
      <dgm:prSet/>
      <dgm:spPr/>
      <dgm:t>
        <a:bodyPr/>
        <a:lstStyle/>
        <a:p>
          <a:pPr rtl="0"/>
          <a:r>
            <a:rPr lang="cs-CZ" b="1" i="0" baseline="0" smtClean="0"/>
            <a:t>PHISHING </a:t>
          </a:r>
          <a:endParaRPr lang="cs-CZ" b="1" i="0" baseline="0" dirty="0"/>
        </a:p>
      </dgm:t>
    </dgm:pt>
    <dgm:pt modelId="{535B39DA-37F4-4C4C-A948-365780D314F2}" type="parTrans" cxnId="{C34E7C29-2E61-481E-BECF-9AF6EC5C9F41}">
      <dgm:prSet/>
      <dgm:spPr/>
      <dgm:t>
        <a:bodyPr/>
        <a:lstStyle/>
        <a:p>
          <a:endParaRPr lang="cs-CZ"/>
        </a:p>
      </dgm:t>
    </dgm:pt>
    <dgm:pt modelId="{72A5B288-95A9-4876-B1DA-459FC6FCF89A}" type="sibTrans" cxnId="{C34E7C29-2E61-481E-BECF-9AF6EC5C9F41}">
      <dgm:prSet/>
      <dgm:spPr/>
      <dgm:t>
        <a:bodyPr/>
        <a:lstStyle/>
        <a:p>
          <a:endParaRPr lang="cs-CZ"/>
        </a:p>
      </dgm:t>
    </dgm:pt>
    <dgm:pt modelId="{A0D7DD3B-B17D-4BE5-9F5F-635D8E13EFC7}" type="pres">
      <dgm:prSet presAssocID="{33317016-0ADF-4448-BEB5-93D2D17CA58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25F2905A-2FC0-4FB0-9A61-F3660150E216}" type="pres">
      <dgm:prSet presAssocID="{71743A56-8B51-4E0F-A71A-9507C087762B}" presName="dummy" presStyleCnt="0"/>
      <dgm:spPr/>
    </dgm:pt>
    <dgm:pt modelId="{329E5D0D-651B-4DED-BE14-C7AE3EDB7ED1}" type="pres">
      <dgm:prSet presAssocID="{71743A56-8B51-4E0F-A71A-9507C087762B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B2E3052-6088-41AF-B84B-BEF780C37604}" type="pres">
      <dgm:prSet presAssocID="{A1C2D250-E3E2-49FA-B634-E461396943BC}" presName="sibTrans" presStyleLbl="node1" presStyleIdx="0" presStyleCnt="3"/>
      <dgm:spPr/>
      <dgm:t>
        <a:bodyPr/>
        <a:lstStyle/>
        <a:p>
          <a:endParaRPr lang="cs-CZ"/>
        </a:p>
      </dgm:t>
    </dgm:pt>
    <dgm:pt modelId="{5CE6FD22-4477-481A-BF8E-CB7C753B8018}" type="pres">
      <dgm:prSet presAssocID="{559485E0-980C-4F91-A18B-56B2DECF5F4E}" presName="dummy" presStyleCnt="0"/>
      <dgm:spPr/>
    </dgm:pt>
    <dgm:pt modelId="{6AA6AAEB-6774-427B-A7D4-EE42207E2AEB}" type="pres">
      <dgm:prSet presAssocID="{559485E0-980C-4F91-A18B-56B2DECF5F4E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E8EC4A6-B9E4-4E3B-AA5E-43FF679EED07}" type="pres">
      <dgm:prSet presAssocID="{EA47F91E-01EA-478B-869E-5C2FE9204F3F}" presName="sibTrans" presStyleLbl="node1" presStyleIdx="1" presStyleCnt="3"/>
      <dgm:spPr/>
      <dgm:t>
        <a:bodyPr/>
        <a:lstStyle/>
        <a:p>
          <a:endParaRPr lang="cs-CZ"/>
        </a:p>
      </dgm:t>
    </dgm:pt>
    <dgm:pt modelId="{9153008B-AC7A-45EF-BC54-84FFBE2DC71A}" type="pres">
      <dgm:prSet presAssocID="{DA6529AE-ED0C-4707-B3F5-E1DD8F04B120}" presName="dummy" presStyleCnt="0"/>
      <dgm:spPr/>
    </dgm:pt>
    <dgm:pt modelId="{99F9EB9B-525E-4629-A9BF-D06B09C6B8C9}" type="pres">
      <dgm:prSet presAssocID="{DA6529AE-ED0C-4707-B3F5-E1DD8F04B120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99BA30F-C14C-4D4A-8F15-66F7015573D9}" type="pres">
      <dgm:prSet presAssocID="{72A5B288-95A9-4876-B1DA-459FC6FCF89A}" presName="sibTrans" presStyleLbl="node1" presStyleIdx="2" presStyleCnt="3"/>
      <dgm:spPr/>
      <dgm:t>
        <a:bodyPr/>
        <a:lstStyle/>
        <a:p>
          <a:endParaRPr lang="cs-CZ"/>
        </a:p>
      </dgm:t>
    </dgm:pt>
  </dgm:ptLst>
  <dgm:cxnLst>
    <dgm:cxn modelId="{859C97BE-F8E7-44D4-8053-B039D7E435D3}" type="presOf" srcId="{559485E0-980C-4F91-A18B-56B2DECF5F4E}" destId="{6AA6AAEB-6774-427B-A7D4-EE42207E2AEB}" srcOrd="0" destOrd="0" presId="urn:microsoft.com/office/officeart/2005/8/layout/cycle1"/>
    <dgm:cxn modelId="{BA6CE752-68EF-403F-8252-6D077A5EBBDA}" srcId="{33317016-0ADF-4448-BEB5-93D2D17CA581}" destId="{71743A56-8B51-4E0F-A71A-9507C087762B}" srcOrd="0" destOrd="0" parTransId="{E9BB779B-34D8-4B96-A8A2-3413E3AAAA75}" sibTransId="{A1C2D250-E3E2-49FA-B634-E461396943BC}"/>
    <dgm:cxn modelId="{BB2CF091-EE22-4C44-8EA7-F63EF16A4290}" type="presOf" srcId="{EA47F91E-01EA-478B-869E-5C2FE9204F3F}" destId="{5E8EC4A6-B9E4-4E3B-AA5E-43FF679EED07}" srcOrd="0" destOrd="0" presId="urn:microsoft.com/office/officeart/2005/8/layout/cycle1"/>
    <dgm:cxn modelId="{157A3530-B1DA-4AF8-A562-012DEA1E9B5F}" type="presOf" srcId="{DA6529AE-ED0C-4707-B3F5-E1DD8F04B120}" destId="{99F9EB9B-525E-4629-A9BF-D06B09C6B8C9}" srcOrd="0" destOrd="0" presId="urn:microsoft.com/office/officeart/2005/8/layout/cycle1"/>
    <dgm:cxn modelId="{C34E7C29-2E61-481E-BECF-9AF6EC5C9F41}" srcId="{33317016-0ADF-4448-BEB5-93D2D17CA581}" destId="{DA6529AE-ED0C-4707-B3F5-E1DD8F04B120}" srcOrd="2" destOrd="0" parTransId="{535B39DA-37F4-4C4C-A948-365780D314F2}" sibTransId="{72A5B288-95A9-4876-B1DA-459FC6FCF89A}"/>
    <dgm:cxn modelId="{F622DACF-C72D-4E15-9DFE-7E33CCFB5836}" type="presOf" srcId="{71743A56-8B51-4E0F-A71A-9507C087762B}" destId="{329E5D0D-651B-4DED-BE14-C7AE3EDB7ED1}" srcOrd="0" destOrd="0" presId="urn:microsoft.com/office/officeart/2005/8/layout/cycle1"/>
    <dgm:cxn modelId="{93D096A4-894A-4B79-A337-893BE44C14A0}" type="presOf" srcId="{33317016-0ADF-4448-BEB5-93D2D17CA581}" destId="{A0D7DD3B-B17D-4BE5-9F5F-635D8E13EFC7}" srcOrd="0" destOrd="0" presId="urn:microsoft.com/office/officeart/2005/8/layout/cycle1"/>
    <dgm:cxn modelId="{F7438D30-44EE-4DA9-A200-E69C199B9944}" type="presOf" srcId="{A1C2D250-E3E2-49FA-B634-E461396943BC}" destId="{FB2E3052-6088-41AF-B84B-BEF780C37604}" srcOrd="0" destOrd="0" presId="urn:microsoft.com/office/officeart/2005/8/layout/cycle1"/>
    <dgm:cxn modelId="{C3F27BA4-9B1E-475B-A949-D02D6C4110DF}" type="presOf" srcId="{72A5B288-95A9-4876-B1DA-459FC6FCF89A}" destId="{899BA30F-C14C-4D4A-8F15-66F7015573D9}" srcOrd="0" destOrd="0" presId="urn:microsoft.com/office/officeart/2005/8/layout/cycle1"/>
    <dgm:cxn modelId="{D12211FF-1A84-4220-B9B2-E007DEB98DB2}" srcId="{33317016-0ADF-4448-BEB5-93D2D17CA581}" destId="{559485E0-980C-4F91-A18B-56B2DECF5F4E}" srcOrd="1" destOrd="0" parTransId="{A902A7C7-CDE2-466C-8477-FF0A90656085}" sibTransId="{EA47F91E-01EA-478B-869E-5C2FE9204F3F}"/>
    <dgm:cxn modelId="{0BD464F5-60BF-4820-A1F5-50706EE801C1}" type="presParOf" srcId="{A0D7DD3B-B17D-4BE5-9F5F-635D8E13EFC7}" destId="{25F2905A-2FC0-4FB0-9A61-F3660150E216}" srcOrd="0" destOrd="0" presId="urn:microsoft.com/office/officeart/2005/8/layout/cycle1"/>
    <dgm:cxn modelId="{5152DBBD-75C9-44C2-A190-E5BE316469A5}" type="presParOf" srcId="{A0D7DD3B-B17D-4BE5-9F5F-635D8E13EFC7}" destId="{329E5D0D-651B-4DED-BE14-C7AE3EDB7ED1}" srcOrd="1" destOrd="0" presId="urn:microsoft.com/office/officeart/2005/8/layout/cycle1"/>
    <dgm:cxn modelId="{E08CCC13-3B51-4E14-BDF7-C291D500B076}" type="presParOf" srcId="{A0D7DD3B-B17D-4BE5-9F5F-635D8E13EFC7}" destId="{FB2E3052-6088-41AF-B84B-BEF780C37604}" srcOrd="2" destOrd="0" presId="urn:microsoft.com/office/officeart/2005/8/layout/cycle1"/>
    <dgm:cxn modelId="{8B4D395C-49BC-4C48-9126-923548618F8E}" type="presParOf" srcId="{A0D7DD3B-B17D-4BE5-9F5F-635D8E13EFC7}" destId="{5CE6FD22-4477-481A-BF8E-CB7C753B8018}" srcOrd="3" destOrd="0" presId="urn:microsoft.com/office/officeart/2005/8/layout/cycle1"/>
    <dgm:cxn modelId="{86987B10-4DEE-42A7-A168-073AB3563D83}" type="presParOf" srcId="{A0D7DD3B-B17D-4BE5-9F5F-635D8E13EFC7}" destId="{6AA6AAEB-6774-427B-A7D4-EE42207E2AEB}" srcOrd="4" destOrd="0" presId="urn:microsoft.com/office/officeart/2005/8/layout/cycle1"/>
    <dgm:cxn modelId="{190CB4F7-FCB5-4236-A257-2155F8EA2568}" type="presParOf" srcId="{A0D7DD3B-B17D-4BE5-9F5F-635D8E13EFC7}" destId="{5E8EC4A6-B9E4-4E3B-AA5E-43FF679EED07}" srcOrd="5" destOrd="0" presId="urn:microsoft.com/office/officeart/2005/8/layout/cycle1"/>
    <dgm:cxn modelId="{6C0E230D-DF0C-4B0B-9047-729C2BD9D73B}" type="presParOf" srcId="{A0D7DD3B-B17D-4BE5-9F5F-635D8E13EFC7}" destId="{9153008B-AC7A-45EF-BC54-84FFBE2DC71A}" srcOrd="6" destOrd="0" presId="urn:microsoft.com/office/officeart/2005/8/layout/cycle1"/>
    <dgm:cxn modelId="{5E93BB00-1925-4420-83F1-CAC2BD65C1DE}" type="presParOf" srcId="{A0D7DD3B-B17D-4BE5-9F5F-635D8E13EFC7}" destId="{99F9EB9B-525E-4629-A9BF-D06B09C6B8C9}" srcOrd="7" destOrd="0" presId="urn:microsoft.com/office/officeart/2005/8/layout/cycle1"/>
    <dgm:cxn modelId="{2732CA40-DD6B-4EFA-BA34-779455D551F7}" type="presParOf" srcId="{A0D7DD3B-B17D-4BE5-9F5F-635D8E13EFC7}" destId="{899BA30F-C14C-4D4A-8F15-66F7015573D9}" srcOrd="8" destOrd="0" presId="urn:microsoft.com/office/officeart/2005/8/layout/cycle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977FAF-7D50-45F1-8453-54D5B24A4C13}" type="doc">
      <dgm:prSet loTypeId="urn:microsoft.com/office/officeart/2005/8/layout/vList2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cs-CZ"/>
        </a:p>
      </dgm:t>
    </dgm:pt>
    <dgm:pt modelId="{C73EFED1-0A9C-4730-A40E-1A7B54117087}">
      <dgm:prSet custT="1"/>
      <dgm:spPr/>
      <dgm:t>
        <a:bodyPr/>
        <a:lstStyle/>
        <a:p>
          <a:pPr rtl="0"/>
          <a:r>
            <a:rPr lang="cs-CZ" sz="2400" b="0" i="0" baseline="0" dirty="0" smtClean="0"/>
            <a:t>Jako hlavní riziko vidíme epidemickou infekci bankovním </a:t>
          </a:r>
          <a:r>
            <a:rPr lang="cs-CZ" sz="2400" b="0" i="0" baseline="0" dirty="0" err="1" smtClean="0"/>
            <a:t>malwarem</a:t>
          </a:r>
          <a:r>
            <a:rPr lang="cs-CZ" sz="2400" b="0" i="0" baseline="0" dirty="0" smtClean="0"/>
            <a:t> na straně uživatelů</a:t>
          </a:r>
          <a:r>
            <a:rPr lang="en-US" sz="2400" b="0" i="0" baseline="0" dirty="0" smtClean="0"/>
            <a:t> a </a:t>
          </a:r>
          <a:r>
            <a:rPr lang="cs-CZ" sz="2400" b="0" i="0" baseline="0" dirty="0" smtClean="0"/>
            <a:t>možnost zneužití </a:t>
          </a:r>
          <a:r>
            <a:rPr lang="cs-CZ" sz="2400" b="0" i="0" baseline="0" dirty="0" err="1" smtClean="0"/>
            <a:t>botnetů</a:t>
          </a:r>
          <a:r>
            <a:rPr lang="cs-CZ" sz="2400" b="0" i="0" baseline="0" dirty="0" smtClean="0"/>
            <a:t> pro např. </a:t>
          </a:r>
          <a:r>
            <a:rPr lang="cs-CZ" sz="2400" b="0" i="0" baseline="0" dirty="0" err="1" smtClean="0"/>
            <a:t>DoS</a:t>
          </a:r>
          <a:r>
            <a:rPr lang="cs-CZ" sz="2400" b="0" i="0" baseline="0" dirty="0" smtClean="0"/>
            <a:t> útok na</a:t>
          </a:r>
          <a:r>
            <a:rPr lang="en-US" sz="2400" b="0" i="0" baseline="0" dirty="0" smtClean="0"/>
            <a:t> </a:t>
          </a:r>
          <a:r>
            <a:rPr lang="en-US" sz="2400" b="0" i="0" baseline="0" dirty="0" err="1" smtClean="0"/>
            <a:t>Internetov</a:t>
          </a:r>
          <a:r>
            <a:rPr lang="cs-CZ" sz="2400" b="0" i="0" baseline="0" dirty="0" smtClean="0"/>
            <a:t>é bankovnictví.</a:t>
          </a:r>
          <a:endParaRPr lang="en-US" sz="2400" b="0" i="0" baseline="0" dirty="0"/>
        </a:p>
      </dgm:t>
    </dgm:pt>
    <dgm:pt modelId="{EAABDB6A-AFBE-4ECB-BAF7-BD505E00BDC1}" type="parTrans" cxnId="{ED60649C-361B-471F-A3E5-DC0D62691B63}">
      <dgm:prSet/>
      <dgm:spPr/>
      <dgm:t>
        <a:bodyPr/>
        <a:lstStyle/>
        <a:p>
          <a:endParaRPr lang="cs-CZ"/>
        </a:p>
      </dgm:t>
    </dgm:pt>
    <dgm:pt modelId="{A5CB31B0-709B-43D0-9603-A3776310161A}" type="sibTrans" cxnId="{ED60649C-361B-471F-A3E5-DC0D62691B63}">
      <dgm:prSet/>
      <dgm:spPr/>
      <dgm:t>
        <a:bodyPr/>
        <a:lstStyle/>
        <a:p>
          <a:endParaRPr lang="cs-CZ"/>
        </a:p>
      </dgm:t>
    </dgm:pt>
    <dgm:pt modelId="{29EA9021-C993-46CD-B4BB-6A652CCBF187}" type="pres">
      <dgm:prSet presAssocID="{C9977FAF-7D50-45F1-8453-54D5B24A4C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E4BEE8B-B2EB-4CDD-B658-E934327B3F40}" type="pres">
      <dgm:prSet presAssocID="{C73EFED1-0A9C-4730-A40E-1A7B54117087}" presName="parentText" presStyleLbl="node1" presStyleIdx="0" presStyleCnt="1" custLinFactNeighborY="-21542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237006F2-0793-46C4-92E5-910C3A26BCBB}" type="presOf" srcId="{C9977FAF-7D50-45F1-8453-54D5B24A4C13}" destId="{29EA9021-C993-46CD-B4BB-6A652CCBF187}" srcOrd="0" destOrd="0" presId="urn:microsoft.com/office/officeart/2005/8/layout/vList2"/>
    <dgm:cxn modelId="{44561378-3537-4ECE-9F5D-8B4181F0D771}" type="presOf" srcId="{C73EFED1-0A9C-4730-A40E-1A7B54117087}" destId="{7E4BEE8B-B2EB-4CDD-B658-E934327B3F40}" srcOrd="0" destOrd="0" presId="urn:microsoft.com/office/officeart/2005/8/layout/vList2"/>
    <dgm:cxn modelId="{ED60649C-361B-471F-A3E5-DC0D62691B63}" srcId="{C9977FAF-7D50-45F1-8453-54D5B24A4C13}" destId="{C73EFED1-0A9C-4730-A40E-1A7B54117087}" srcOrd="0" destOrd="0" parTransId="{EAABDB6A-AFBE-4ECB-BAF7-BD505E00BDC1}" sibTransId="{A5CB31B0-709B-43D0-9603-A3776310161A}"/>
    <dgm:cxn modelId="{D5F7BA8A-10A3-4C17-95C1-CA8709070569}" type="presParOf" srcId="{29EA9021-C993-46CD-B4BB-6A652CCBF187}" destId="{7E4BEE8B-B2EB-4CDD-B658-E934327B3F40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977FAF-7D50-45F1-8453-54D5B24A4C13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cs-CZ"/>
        </a:p>
      </dgm:t>
    </dgm:pt>
    <dgm:pt modelId="{29EA9021-C993-46CD-B4BB-6A652CCBF187}" type="pres">
      <dgm:prSet presAssocID="{C9977FAF-7D50-45F1-8453-54D5B24A4C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</dgm:ptLst>
  <dgm:cxnLst>
    <dgm:cxn modelId="{48D54919-442D-4077-BF0E-8EC8BDB14B0D}" type="presOf" srcId="{C9977FAF-7D50-45F1-8453-54D5B24A4C13}" destId="{29EA9021-C993-46CD-B4BB-6A652CCBF187}" srcOrd="0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FB266A-D8EF-42A0-84F6-A68B88FA4AB3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76C2BEA4-97CC-43EE-8C4E-C451449F5649}">
      <dgm:prSet/>
      <dgm:spPr/>
      <dgm:t>
        <a:bodyPr/>
        <a:lstStyle/>
        <a:p>
          <a:pPr rtl="0"/>
          <a:r>
            <a:rPr lang="cs-CZ" dirty="0" err="1" smtClean="0"/>
            <a:t>Malware</a:t>
          </a:r>
          <a:r>
            <a:rPr lang="cs-CZ" dirty="0" smtClean="0"/>
            <a:t> </a:t>
          </a:r>
          <a:r>
            <a:rPr lang="en-US" dirty="0" err="1" smtClean="0"/>
            <a:t>zahrnuje</a:t>
          </a:r>
          <a:endParaRPr lang="cs-CZ" dirty="0"/>
        </a:p>
      </dgm:t>
    </dgm:pt>
    <dgm:pt modelId="{521772C9-7ABD-4D89-9932-2D6B810D868A}" type="parTrans" cxnId="{C34F4023-03EB-40F4-854B-4DE21D70C631}">
      <dgm:prSet/>
      <dgm:spPr/>
      <dgm:t>
        <a:bodyPr/>
        <a:lstStyle/>
        <a:p>
          <a:endParaRPr lang="cs-CZ"/>
        </a:p>
      </dgm:t>
    </dgm:pt>
    <dgm:pt modelId="{00748BB7-081B-4F69-AAFF-E6D716B8F226}" type="sibTrans" cxnId="{C34F4023-03EB-40F4-854B-4DE21D70C631}">
      <dgm:prSet/>
      <dgm:spPr/>
      <dgm:t>
        <a:bodyPr/>
        <a:lstStyle/>
        <a:p>
          <a:endParaRPr lang="cs-CZ"/>
        </a:p>
      </dgm:t>
    </dgm:pt>
    <dgm:pt modelId="{6E4FBD79-7B06-4967-B9FB-8AFB32CF1583}">
      <dgm:prSet/>
      <dgm:spPr/>
      <dgm:t>
        <a:bodyPr/>
        <a:lstStyle/>
        <a:p>
          <a:pPr rtl="0"/>
          <a:r>
            <a:rPr lang="cs-CZ" dirty="0" smtClean="0"/>
            <a:t>Maskování se, sebeochrana</a:t>
          </a:r>
          <a:endParaRPr lang="cs-CZ" dirty="0"/>
        </a:p>
      </dgm:t>
    </dgm:pt>
    <dgm:pt modelId="{03A02426-064A-4A52-A57B-FD22A1696C45}" type="parTrans" cxnId="{F2780625-4B78-4FE4-8430-2E70660DBBF2}">
      <dgm:prSet/>
      <dgm:spPr/>
      <dgm:t>
        <a:bodyPr/>
        <a:lstStyle/>
        <a:p>
          <a:endParaRPr lang="cs-CZ"/>
        </a:p>
      </dgm:t>
    </dgm:pt>
    <dgm:pt modelId="{E5FA058B-9D64-497E-A9A5-4E055DC81F71}" type="sibTrans" cxnId="{F2780625-4B78-4FE4-8430-2E70660DBBF2}">
      <dgm:prSet/>
      <dgm:spPr/>
      <dgm:t>
        <a:bodyPr/>
        <a:lstStyle/>
        <a:p>
          <a:endParaRPr lang="cs-CZ"/>
        </a:p>
      </dgm:t>
    </dgm:pt>
    <dgm:pt modelId="{B1672D96-C91E-4871-B6B3-B03D60BC8781}">
      <dgm:prSet/>
      <dgm:spPr/>
      <dgm:t>
        <a:bodyPr/>
        <a:lstStyle/>
        <a:p>
          <a:pPr rtl="0"/>
          <a:r>
            <a:rPr lang="cs-CZ" dirty="0" smtClean="0"/>
            <a:t>Vyhledávání citlivých údajů na běžných místech, klientských certifikátů a párů klíčů </a:t>
          </a:r>
          <a:endParaRPr lang="cs-CZ" dirty="0"/>
        </a:p>
      </dgm:t>
    </dgm:pt>
    <dgm:pt modelId="{8EE9F408-87C8-4FA9-A34A-516A063C9A78}" type="parTrans" cxnId="{DF1AC7BC-4608-4AAF-B317-9EE430F50307}">
      <dgm:prSet/>
      <dgm:spPr/>
      <dgm:t>
        <a:bodyPr/>
        <a:lstStyle/>
        <a:p>
          <a:endParaRPr lang="cs-CZ"/>
        </a:p>
      </dgm:t>
    </dgm:pt>
    <dgm:pt modelId="{FB5E3D0E-7EDD-4520-AB01-10DD88FAAFDE}" type="sibTrans" cxnId="{DF1AC7BC-4608-4AAF-B317-9EE430F50307}">
      <dgm:prSet/>
      <dgm:spPr/>
      <dgm:t>
        <a:bodyPr/>
        <a:lstStyle/>
        <a:p>
          <a:endParaRPr lang="cs-CZ"/>
        </a:p>
      </dgm:t>
    </dgm:pt>
    <dgm:pt modelId="{23BF092A-3ADA-4F37-BFCC-A57EB2A6EE41}">
      <dgm:prSet/>
      <dgm:spPr/>
      <dgm:t>
        <a:bodyPr/>
        <a:lstStyle/>
        <a:p>
          <a:pPr rtl="0"/>
          <a:r>
            <a:rPr lang="cs-CZ" dirty="0" smtClean="0"/>
            <a:t>Odesílání získaných dat útočníkovi </a:t>
          </a:r>
          <a:endParaRPr lang="cs-CZ" dirty="0"/>
        </a:p>
      </dgm:t>
    </dgm:pt>
    <dgm:pt modelId="{87B93EC6-73A6-4DBA-BC2D-32A44D855441}" type="parTrans" cxnId="{F46CD94D-3324-4C08-87F8-431E40B93072}">
      <dgm:prSet/>
      <dgm:spPr/>
      <dgm:t>
        <a:bodyPr/>
        <a:lstStyle/>
        <a:p>
          <a:endParaRPr lang="cs-CZ"/>
        </a:p>
      </dgm:t>
    </dgm:pt>
    <dgm:pt modelId="{314E8BE4-6A6E-408D-B885-699EA66D56E9}" type="sibTrans" cxnId="{F46CD94D-3324-4C08-87F8-431E40B93072}">
      <dgm:prSet/>
      <dgm:spPr/>
      <dgm:t>
        <a:bodyPr/>
        <a:lstStyle/>
        <a:p>
          <a:endParaRPr lang="cs-CZ"/>
        </a:p>
      </dgm:t>
    </dgm:pt>
    <dgm:pt modelId="{BB0E560A-78B5-448A-B78D-7156257AEE0C}">
      <dgm:prSet/>
      <dgm:spPr/>
      <dgm:t>
        <a:bodyPr/>
        <a:lstStyle/>
        <a:p>
          <a:pPr rtl="0"/>
          <a:r>
            <a:rPr lang="cs-CZ" dirty="0" smtClean="0"/>
            <a:t>Na PC uživatele provádí</a:t>
          </a:r>
          <a:endParaRPr lang="cs-CZ" dirty="0"/>
        </a:p>
      </dgm:t>
    </dgm:pt>
    <dgm:pt modelId="{E7A7A827-F6BE-46B3-A0DA-3472808FCBCC}" type="sibTrans" cxnId="{88C221B7-FE20-417E-8EF0-5FAEE5F99F5B}">
      <dgm:prSet/>
      <dgm:spPr/>
      <dgm:t>
        <a:bodyPr/>
        <a:lstStyle/>
        <a:p>
          <a:endParaRPr lang="cs-CZ"/>
        </a:p>
      </dgm:t>
    </dgm:pt>
    <dgm:pt modelId="{41093C9E-5C66-4E02-917C-FD8A46397E8D}" type="parTrans" cxnId="{88C221B7-FE20-417E-8EF0-5FAEE5F99F5B}">
      <dgm:prSet/>
      <dgm:spPr/>
      <dgm:t>
        <a:bodyPr/>
        <a:lstStyle/>
        <a:p>
          <a:endParaRPr lang="cs-CZ"/>
        </a:p>
      </dgm:t>
    </dgm:pt>
    <dgm:pt modelId="{5758388F-D266-4704-8206-BB57365D502F}">
      <dgm:prSet/>
      <dgm:spPr/>
      <dgm:t>
        <a:bodyPr/>
        <a:lstStyle/>
        <a:p>
          <a:pPr rtl="0"/>
          <a:r>
            <a:rPr lang="cs-CZ" dirty="0" smtClean="0"/>
            <a:t>Lokální </a:t>
          </a:r>
          <a:r>
            <a:rPr lang="cs-CZ" dirty="0" err="1" smtClean="0"/>
            <a:t>proxy</a:t>
          </a:r>
          <a:r>
            <a:rPr lang="cs-CZ" dirty="0" smtClean="0"/>
            <a:t>, různé servery</a:t>
          </a:r>
          <a:endParaRPr lang="cs-CZ" dirty="0"/>
        </a:p>
      </dgm:t>
    </dgm:pt>
    <dgm:pt modelId="{6353B985-0E6D-4465-9CF4-B576F423745A}" type="sibTrans" cxnId="{E1A4A696-DDDE-4E18-887B-6E2410AE5904}">
      <dgm:prSet/>
      <dgm:spPr/>
      <dgm:t>
        <a:bodyPr/>
        <a:lstStyle/>
        <a:p>
          <a:endParaRPr lang="cs-CZ"/>
        </a:p>
      </dgm:t>
    </dgm:pt>
    <dgm:pt modelId="{AB44D5BE-C48D-4AE6-A18E-F1B59DA6E7E1}" type="parTrans" cxnId="{E1A4A696-DDDE-4E18-887B-6E2410AE5904}">
      <dgm:prSet/>
      <dgm:spPr/>
      <dgm:t>
        <a:bodyPr/>
        <a:lstStyle/>
        <a:p>
          <a:endParaRPr lang="cs-CZ"/>
        </a:p>
      </dgm:t>
    </dgm:pt>
    <dgm:pt modelId="{035F07C9-2A33-4C49-82AA-B2B361AD077B}">
      <dgm:prSet/>
      <dgm:spPr/>
      <dgm:t>
        <a:bodyPr/>
        <a:lstStyle/>
        <a:p>
          <a:pPr rtl="0"/>
          <a:r>
            <a:rPr lang="cs-CZ" dirty="0" err="1" smtClean="0"/>
            <a:t>Keylogger</a:t>
          </a:r>
          <a:r>
            <a:rPr lang="cs-CZ" dirty="0" smtClean="0"/>
            <a:t>, </a:t>
          </a:r>
          <a:r>
            <a:rPr lang="cs-CZ" dirty="0" err="1" smtClean="0"/>
            <a:t>Sniffer</a:t>
          </a:r>
          <a:r>
            <a:rPr lang="cs-CZ" dirty="0" smtClean="0"/>
            <a:t>, </a:t>
          </a:r>
          <a:r>
            <a:rPr lang="cs-CZ" dirty="0" err="1" smtClean="0"/>
            <a:t>Screencapturer</a:t>
          </a:r>
          <a:endParaRPr lang="cs-CZ" dirty="0"/>
        </a:p>
      </dgm:t>
    </dgm:pt>
    <dgm:pt modelId="{85067F91-7226-4F0A-93F5-66EFE41096DE}" type="sibTrans" cxnId="{1DE60EF8-30F1-46D8-B15E-F940491549F1}">
      <dgm:prSet/>
      <dgm:spPr/>
      <dgm:t>
        <a:bodyPr/>
        <a:lstStyle/>
        <a:p>
          <a:endParaRPr lang="cs-CZ"/>
        </a:p>
      </dgm:t>
    </dgm:pt>
    <dgm:pt modelId="{2A6913BF-1B52-455C-B0A6-D43F9E5F9282}" type="parTrans" cxnId="{1DE60EF8-30F1-46D8-B15E-F940491549F1}">
      <dgm:prSet/>
      <dgm:spPr/>
      <dgm:t>
        <a:bodyPr/>
        <a:lstStyle/>
        <a:p>
          <a:endParaRPr lang="cs-CZ"/>
        </a:p>
      </dgm:t>
    </dgm:pt>
    <dgm:pt modelId="{51A38552-7079-4E9E-A206-8FBDE6169131}">
      <dgm:prSet/>
      <dgm:spPr/>
      <dgm:t>
        <a:bodyPr/>
        <a:lstStyle/>
        <a:p>
          <a:pPr rtl="0"/>
          <a:r>
            <a:rPr lang="cs-CZ" dirty="0" err="1" smtClean="0"/>
            <a:t>Rootkit</a:t>
          </a:r>
          <a:r>
            <a:rPr lang="cs-CZ" dirty="0" smtClean="0"/>
            <a:t>,Trojský kůň, MBR Virus (</a:t>
          </a:r>
          <a:r>
            <a:rPr lang="cs-CZ" dirty="0" err="1" smtClean="0"/>
            <a:t>Sinowal</a:t>
          </a:r>
          <a:r>
            <a:rPr lang="cs-CZ" dirty="0" smtClean="0"/>
            <a:t>, </a:t>
          </a:r>
          <a:r>
            <a:rPr lang="cs-CZ" dirty="0" err="1" smtClean="0"/>
            <a:t>SilentBanker</a:t>
          </a:r>
          <a:r>
            <a:rPr lang="cs-CZ" dirty="0" smtClean="0"/>
            <a:t>, Limbo2, …) </a:t>
          </a:r>
          <a:endParaRPr lang="cs-CZ" dirty="0"/>
        </a:p>
      </dgm:t>
    </dgm:pt>
    <dgm:pt modelId="{3205E1E8-BABD-49C8-9D21-DE3329FBEAF5}" type="sibTrans" cxnId="{A313A9A5-7617-4016-B6E0-9368F64A79FC}">
      <dgm:prSet/>
      <dgm:spPr/>
      <dgm:t>
        <a:bodyPr/>
        <a:lstStyle/>
        <a:p>
          <a:endParaRPr lang="cs-CZ"/>
        </a:p>
      </dgm:t>
    </dgm:pt>
    <dgm:pt modelId="{398340A9-069C-4587-B644-CC61A8A819C6}" type="parTrans" cxnId="{A313A9A5-7617-4016-B6E0-9368F64A79FC}">
      <dgm:prSet/>
      <dgm:spPr/>
      <dgm:t>
        <a:bodyPr/>
        <a:lstStyle/>
        <a:p>
          <a:endParaRPr lang="cs-CZ"/>
        </a:p>
      </dgm:t>
    </dgm:pt>
    <dgm:pt modelId="{0F2D5FA2-A1EE-42DF-A7D3-D45D54DCFE62}">
      <dgm:prSet/>
      <dgm:spPr/>
      <dgm:t>
        <a:bodyPr/>
        <a:lstStyle/>
        <a:p>
          <a:pPr rtl="0"/>
          <a:r>
            <a:rPr lang="cs-CZ" noProof="0" dirty="0" smtClean="0"/>
            <a:t>Selhává antivirové vybavení</a:t>
          </a:r>
          <a:r>
            <a:rPr lang="en-US" noProof="0" dirty="0" smtClean="0"/>
            <a:t>!!</a:t>
          </a:r>
          <a:endParaRPr lang="cs-CZ" dirty="0" smtClean="0"/>
        </a:p>
      </dgm:t>
    </dgm:pt>
    <dgm:pt modelId="{F066F818-4027-45C6-9E47-53B4BBBEE862}" type="parTrans" cxnId="{D9FDFCFB-584C-4D8E-8BC6-106D65E565FD}">
      <dgm:prSet/>
      <dgm:spPr/>
      <dgm:t>
        <a:bodyPr/>
        <a:lstStyle/>
        <a:p>
          <a:endParaRPr lang="cs-CZ"/>
        </a:p>
      </dgm:t>
    </dgm:pt>
    <dgm:pt modelId="{CDF6D55F-6930-450A-A465-6E306DDFAD4C}" type="sibTrans" cxnId="{D9FDFCFB-584C-4D8E-8BC6-106D65E565FD}">
      <dgm:prSet/>
      <dgm:spPr/>
      <dgm:t>
        <a:bodyPr/>
        <a:lstStyle/>
        <a:p>
          <a:endParaRPr lang="cs-CZ"/>
        </a:p>
      </dgm:t>
    </dgm:pt>
    <dgm:pt modelId="{688AD43A-8F3E-4E4E-8884-D5DD444A1217}" type="pres">
      <dgm:prSet presAssocID="{FFFB266A-D8EF-42A0-84F6-A68B88FA4A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CC3AC54-018F-46B8-B253-04DFB340F77D}" type="pres">
      <dgm:prSet presAssocID="{76C2BEA4-97CC-43EE-8C4E-C451449F564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09F4109-EF54-45CF-BFE8-4E39FFA87F51}" type="pres">
      <dgm:prSet presAssocID="{76C2BEA4-97CC-43EE-8C4E-C451449F564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3A01DFF-13D9-4907-B3E9-913E0A1D85AD}" type="pres">
      <dgm:prSet presAssocID="{BB0E560A-78B5-448A-B78D-7156257AEE0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D9B4D7E-0665-403D-B576-F102049A2794}" type="pres">
      <dgm:prSet presAssocID="{BB0E560A-78B5-448A-B78D-7156257AEE0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8F4D6AF-0C5F-42EA-9513-44702D191B90}" type="pres">
      <dgm:prSet presAssocID="{0F2D5FA2-A1EE-42DF-A7D3-D45D54DCFE6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A313A9A5-7617-4016-B6E0-9368F64A79FC}" srcId="{76C2BEA4-97CC-43EE-8C4E-C451449F5649}" destId="{51A38552-7079-4E9E-A206-8FBDE6169131}" srcOrd="0" destOrd="0" parTransId="{398340A9-069C-4587-B644-CC61A8A819C6}" sibTransId="{3205E1E8-BABD-49C8-9D21-DE3329FBEAF5}"/>
    <dgm:cxn modelId="{2E28F33F-8D87-422D-B146-74C2F38CE7B3}" type="presOf" srcId="{51A38552-7079-4E9E-A206-8FBDE6169131}" destId="{D09F4109-EF54-45CF-BFE8-4E39FFA87F51}" srcOrd="0" destOrd="0" presId="urn:microsoft.com/office/officeart/2005/8/layout/vList2"/>
    <dgm:cxn modelId="{DF1AC7BC-4608-4AAF-B317-9EE430F50307}" srcId="{BB0E560A-78B5-448A-B78D-7156257AEE0C}" destId="{B1672D96-C91E-4871-B6B3-B03D60BC8781}" srcOrd="1" destOrd="0" parTransId="{8EE9F408-87C8-4FA9-A34A-516A063C9A78}" sibTransId="{FB5E3D0E-7EDD-4520-AB01-10DD88FAAFDE}"/>
    <dgm:cxn modelId="{826DB044-A097-4252-875D-7208BEBDE242}" type="presOf" srcId="{B1672D96-C91E-4871-B6B3-B03D60BC8781}" destId="{FD9B4D7E-0665-403D-B576-F102049A2794}" srcOrd="0" destOrd="1" presId="urn:microsoft.com/office/officeart/2005/8/layout/vList2"/>
    <dgm:cxn modelId="{1DB7FAB9-1720-4DA3-9DA8-32B75FBB4881}" type="presOf" srcId="{76C2BEA4-97CC-43EE-8C4E-C451449F5649}" destId="{FCC3AC54-018F-46B8-B253-04DFB340F77D}" srcOrd="0" destOrd="0" presId="urn:microsoft.com/office/officeart/2005/8/layout/vList2"/>
    <dgm:cxn modelId="{3247B5BE-11FA-44C6-8ADB-92A531A48215}" type="presOf" srcId="{0F2D5FA2-A1EE-42DF-A7D3-D45D54DCFE62}" destId="{98F4D6AF-0C5F-42EA-9513-44702D191B90}" srcOrd="0" destOrd="0" presId="urn:microsoft.com/office/officeart/2005/8/layout/vList2"/>
    <dgm:cxn modelId="{F46CD94D-3324-4C08-87F8-431E40B93072}" srcId="{BB0E560A-78B5-448A-B78D-7156257AEE0C}" destId="{23BF092A-3ADA-4F37-BFCC-A57EB2A6EE41}" srcOrd="2" destOrd="0" parTransId="{87B93EC6-73A6-4DBA-BC2D-32A44D855441}" sibTransId="{314E8BE4-6A6E-408D-B885-699EA66D56E9}"/>
    <dgm:cxn modelId="{9141E83A-006D-412A-8018-0A5E2C21DBE7}" type="presOf" srcId="{5758388F-D266-4704-8206-BB57365D502F}" destId="{D09F4109-EF54-45CF-BFE8-4E39FFA87F51}" srcOrd="0" destOrd="2" presId="urn:microsoft.com/office/officeart/2005/8/layout/vList2"/>
    <dgm:cxn modelId="{25A155E4-9BDC-4F35-AB13-8F1E65C343DB}" type="presOf" srcId="{23BF092A-3ADA-4F37-BFCC-A57EB2A6EE41}" destId="{FD9B4D7E-0665-403D-B576-F102049A2794}" srcOrd="0" destOrd="2" presId="urn:microsoft.com/office/officeart/2005/8/layout/vList2"/>
    <dgm:cxn modelId="{F2780625-4B78-4FE4-8430-2E70660DBBF2}" srcId="{BB0E560A-78B5-448A-B78D-7156257AEE0C}" destId="{6E4FBD79-7B06-4967-B9FB-8AFB32CF1583}" srcOrd="0" destOrd="0" parTransId="{03A02426-064A-4A52-A57B-FD22A1696C45}" sibTransId="{E5FA058B-9D64-497E-A9A5-4E055DC81F71}"/>
    <dgm:cxn modelId="{E1A4A696-DDDE-4E18-887B-6E2410AE5904}" srcId="{76C2BEA4-97CC-43EE-8C4E-C451449F5649}" destId="{5758388F-D266-4704-8206-BB57365D502F}" srcOrd="2" destOrd="0" parTransId="{AB44D5BE-C48D-4AE6-A18E-F1B59DA6E7E1}" sibTransId="{6353B985-0E6D-4465-9CF4-B576F423745A}"/>
    <dgm:cxn modelId="{F3AFA716-D7F4-4E93-8A73-D6FFC5D69E90}" type="presOf" srcId="{035F07C9-2A33-4C49-82AA-B2B361AD077B}" destId="{D09F4109-EF54-45CF-BFE8-4E39FFA87F51}" srcOrd="0" destOrd="1" presId="urn:microsoft.com/office/officeart/2005/8/layout/vList2"/>
    <dgm:cxn modelId="{5F8DEF82-9BF5-42D1-974A-069E18C7ECF6}" type="presOf" srcId="{BB0E560A-78B5-448A-B78D-7156257AEE0C}" destId="{C3A01DFF-13D9-4907-B3E9-913E0A1D85AD}" srcOrd="0" destOrd="0" presId="urn:microsoft.com/office/officeart/2005/8/layout/vList2"/>
    <dgm:cxn modelId="{D9FDFCFB-584C-4D8E-8BC6-106D65E565FD}" srcId="{FFFB266A-D8EF-42A0-84F6-A68B88FA4AB3}" destId="{0F2D5FA2-A1EE-42DF-A7D3-D45D54DCFE62}" srcOrd="2" destOrd="0" parTransId="{F066F818-4027-45C6-9E47-53B4BBBEE862}" sibTransId="{CDF6D55F-6930-450A-A465-6E306DDFAD4C}"/>
    <dgm:cxn modelId="{1DE60EF8-30F1-46D8-B15E-F940491549F1}" srcId="{76C2BEA4-97CC-43EE-8C4E-C451449F5649}" destId="{035F07C9-2A33-4C49-82AA-B2B361AD077B}" srcOrd="1" destOrd="0" parTransId="{2A6913BF-1B52-455C-B0A6-D43F9E5F9282}" sibTransId="{85067F91-7226-4F0A-93F5-66EFE41096DE}"/>
    <dgm:cxn modelId="{C34F4023-03EB-40F4-854B-4DE21D70C631}" srcId="{FFFB266A-D8EF-42A0-84F6-A68B88FA4AB3}" destId="{76C2BEA4-97CC-43EE-8C4E-C451449F5649}" srcOrd="0" destOrd="0" parTransId="{521772C9-7ABD-4D89-9932-2D6B810D868A}" sibTransId="{00748BB7-081B-4F69-AAFF-E6D716B8F226}"/>
    <dgm:cxn modelId="{85BB98F5-6E7D-40A8-9FED-0F3F6D315842}" type="presOf" srcId="{6E4FBD79-7B06-4967-B9FB-8AFB32CF1583}" destId="{FD9B4D7E-0665-403D-B576-F102049A2794}" srcOrd="0" destOrd="0" presId="urn:microsoft.com/office/officeart/2005/8/layout/vList2"/>
    <dgm:cxn modelId="{FFC87C17-952D-4647-91B0-9E6575C07725}" type="presOf" srcId="{FFFB266A-D8EF-42A0-84F6-A68B88FA4AB3}" destId="{688AD43A-8F3E-4E4E-8884-D5DD444A1217}" srcOrd="0" destOrd="0" presId="urn:microsoft.com/office/officeart/2005/8/layout/vList2"/>
    <dgm:cxn modelId="{88C221B7-FE20-417E-8EF0-5FAEE5F99F5B}" srcId="{FFFB266A-D8EF-42A0-84F6-A68B88FA4AB3}" destId="{BB0E560A-78B5-448A-B78D-7156257AEE0C}" srcOrd="1" destOrd="0" parTransId="{41093C9E-5C66-4E02-917C-FD8A46397E8D}" sibTransId="{E7A7A827-F6BE-46B3-A0DA-3472808FCBCC}"/>
    <dgm:cxn modelId="{1F95D46B-4469-4846-BEB9-FE5893136031}" type="presParOf" srcId="{688AD43A-8F3E-4E4E-8884-D5DD444A1217}" destId="{FCC3AC54-018F-46B8-B253-04DFB340F77D}" srcOrd="0" destOrd="0" presId="urn:microsoft.com/office/officeart/2005/8/layout/vList2"/>
    <dgm:cxn modelId="{488E0A45-AB97-4016-8908-E5A5A71E485E}" type="presParOf" srcId="{688AD43A-8F3E-4E4E-8884-D5DD444A1217}" destId="{D09F4109-EF54-45CF-BFE8-4E39FFA87F51}" srcOrd="1" destOrd="0" presId="urn:microsoft.com/office/officeart/2005/8/layout/vList2"/>
    <dgm:cxn modelId="{6DF65218-E930-41D6-BA4D-1AAE03E24E62}" type="presParOf" srcId="{688AD43A-8F3E-4E4E-8884-D5DD444A1217}" destId="{C3A01DFF-13D9-4907-B3E9-913E0A1D85AD}" srcOrd="2" destOrd="0" presId="urn:microsoft.com/office/officeart/2005/8/layout/vList2"/>
    <dgm:cxn modelId="{F51FB116-1E1F-4853-BCA5-376FABC39CD2}" type="presParOf" srcId="{688AD43A-8F3E-4E4E-8884-D5DD444A1217}" destId="{FD9B4D7E-0665-403D-B576-F102049A2794}" srcOrd="3" destOrd="0" presId="urn:microsoft.com/office/officeart/2005/8/layout/vList2"/>
    <dgm:cxn modelId="{97EB02B2-0D3C-444E-A2BF-CC818C9D6043}" type="presParOf" srcId="{688AD43A-8F3E-4E4E-8884-D5DD444A1217}" destId="{98F4D6AF-0C5F-42EA-9513-44702D191B90}" srcOrd="4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8BA98D-F413-4CD1-B7EE-9AE167E1E89D}" type="doc">
      <dgm:prSet loTypeId="urn:microsoft.com/office/officeart/2005/8/layout/list1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FC3533B6-8627-43DE-A2B8-0D51BA32CE9B}">
      <dgm:prSet/>
      <dgm:spPr/>
      <dgm:t>
        <a:bodyPr/>
        <a:lstStyle/>
        <a:p>
          <a:pPr rtl="0"/>
          <a:r>
            <a:rPr lang="cs-CZ" b="0" i="0" baseline="0" dirty="0" smtClean="0"/>
            <a:t>Z </a:t>
          </a:r>
          <a:r>
            <a:rPr lang="cs-CZ" b="0" i="0" baseline="0" dirty="0" err="1" smtClean="0"/>
            <a:t>botnetu</a:t>
          </a:r>
          <a:r>
            <a:rPr lang="cs-CZ" b="0" i="0" baseline="0" dirty="0" smtClean="0"/>
            <a:t> lze provozovat např.:</a:t>
          </a:r>
          <a:endParaRPr lang="cs-CZ" dirty="0"/>
        </a:p>
      </dgm:t>
    </dgm:pt>
    <dgm:pt modelId="{B2373691-F80C-4B0A-B291-F76C1476B8E9}" type="parTrans" cxnId="{FDD021B7-7EAA-48CE-98FF-966A958D39C0}">
      <dgm:prSet/>
      <dgm:spPr/>
      <dgm:t>
        <a:bodyPr/>
        <a:lstStyle/>
        <a:p>
          <a:endParaRPr lang="cs-CZ"/>
        </a:p>
      </dgm:t>
    </dgm:pt>
    <dgm:pt modelId="{07539ED2-AEC0-44CC-8696-0ADBA512B045}" type="sibTrans" cxnId="{FDD021B7-7EAA-48CE-98FF-966A958D39C0}">
      <dgm:prSet/>
      <dgm:spPr/>
      <dgm:t>
        <a:bodyPr/>
        <a:lstStyle/>
        <a:p>
          <a:endParaRPr lang="cs-CZ"/>
        </a:p>
      </dgm:t>
    </dgm:pt>
    <dgm:pt modelId="{8F6CE11B-83DE-43D6-A81F-D3D36097A550}">
      <dgm:prSet/>
      <dgm:spPr/>
      <dgm:t>
        <a:bodyPr/>
        <a:lstStyle/>
        <a:p>
          <a:pPr rtl="0"/>
          <a:r>
            <a:rPr lang="cs-CZ" b="0" i="0" baseline="0" dirty="0" smtClean="0"/>
            <a:t>Další rozšiřování </a:t>
          </a:r>
          <a:r>
            <a:rPr lang="cs-CZ" b="0" i="0" baseline="0" dirty="0" err="1" smtClean="0"/>
            <a:t>malware</a:t>
          </a:r>
          <a:r>
            <a:rPr lang="cs-CZ" b="0" i="0" baseline="0" dirty="0" smtClean="0"/>
            <a:t> na PC </a:t>
          </a:r>
          <a:endParaRPr lang="cs-CZ" dirty="0"/>
        </a:p>
      </dgm:t>
    </dgm:pt>
    <dgm:pt modelId="{9B725476-40E9-45A1-9667-480E24A5730C}" type="parTrans" cxnId="{FB02116E-2F06-4C30-9794-107EA7B92792}">
      <dgm:prSet/>
      <dgm:spPr/>
      <dgm:t>
        <a:bodyPr/>
        <a:lstStyle/>
        <a:p>
          <a:endParaRPr lang="cs-CZ"/>
        </a:p>
      </dgm:t>
    </dgm:pt>
    <dgm:pt modelId="{512B2C75-EE66-473B-B6A3-8DBEF48F73B8}" type="sibTrans" cxnId="{FB02116E-2F06-4C30-9794-107EA7B92792}">
      <dgm:prSet/>
      <dgm:spPr/>
      <dgm:t>
        <a:bodyPr/>
        <a:lstStyle/>
        <a:p>
          <a:endParaRPr lang="cs-CZ"/>
        </a:p>
      </dgm:t>
    </dgm:pt>
    <dgm:pt modelId="{A0E17D30-2639-4B53-8352-797582E2FC4D}">
      <dgm:prSet/>
      <dgm:spPr/>
      <dgm:t>
        <a:bodyPr/>
        <a:lstStyle/>
        <a:p>
          <a:pPr rtl="0"/>
          <a:r>
            <a:rPr lang="cs-CZ" b="0" i="0" baseline="0" dirty="0" smtClean="0"/>
            <a:t>Přesměrování toku dat pomocí </a:t>
          </a:r>
          <a:r>
            <a:rPr lang="cs-CZ" b="0" i="0" baseline="0" dirty="0" err="1" smtClean="0"/>
            <a:t>proxy</a:t>
          </a:r>
          <a:endParaRPr lang="cs-CZ" b="0" i="0" baseline="0" dirty="0"/>
        </a:p>
      </dgm:t>
    </dgm:pt>
    <dgm:pt modelId="{36002914-1DD4-41B7-88D3-FC006B1D400F}" type="parTrans" cxnId="{5F86AF3E-5311-4C85-AA04-BBD85AE1E884}">
      <dgm:prSet/>
      <dgm:spPr/>
      <dgm:t>
        <a:bodyPr/>
        <a:lstStyle/>
        <a:p>
          <a:endParaRPr lang="cs-CZ"/>
        </a:p>
      </dgm:t>
    </dgm:pt>
    <dgm:pt modelId="{57BFBC6F-0639-4D21-8B00-5441623E3AD7}" type="sibTrans" cxnId="{5F86AF3E-5311-4C85-AA04-BBD85AE1E884}">
      <dgm:prSet/>
      <dgm:spPr/>
      <dgm:t>
        <a:bodyPr/>
        <a:lstStyle/>
        <a:p>
          <a:endParaRPr lang="cs-CZ"/>
        </a:p>
      </dgm:t>
    </dgm:pt>
    <dgm:pt modelId="{621868BB-F808-4E0F-9BA1-9A3ADAFDAE31}">
      <dgm:prSet/>
      <dgm:spPr/>
      <dgm:t>
        <a:bodyPr/>
        <a:lstStyle/>
        <a:p>
          <a:pPr rtl="0"/>
          <a:r>
            <a:rPr lang="cs-CZ" b="0" i="0" baseline="0" dirty="0" err="1" smtClean="0"/>
            <a:t>Hosting</a:t>
          </a:r>
          <a:r>
            <a:rPr lang="cs-CZ" b="0" i="0" baseline="0" dirty="0" smtClean="0"/>
            <a:t> </a:t>
          </a:r>
          <a:r>
            <a:rPr lang="cs-CZ" b="0" i="0" baseline="0" dirty="0" err="1" smtClean="0"/>
            <a:t>phishingových</a:t>
          </a:r>
          <a:r>
            <a:rPr lang="cs-CZ" b="0" i="0" baseline="0" dirty="0" smtClean="0"/>
            <a:t> stránek</a:t>
          </a:r>
          <a:endParaRPr lang="cs-CZ" dirty="0"/>
        </a:p>
      </dgm:t>
    </dgm:pt>
    <dgm:pt modelId="{AB6D3EFE-ECAA-41AB-9360-4AC7C4CD6A37}" type="parTrans" cxnId="{7B355DF1-A36F-4AA5-A57D-E8C7AEC5CE66}">
      <dgm:prSet/>
      <dgm:spPr/>
      <dgm:t>
        <a:bodyPr/>
        <a:lstStyle/>
        <a:p>
          <a:endParaRPr lang="cs-CZ"/>
        </a:p>
      </dgm:t>
    </dgm:pt>
    <dgm:pt modelId="{C2AAD6AC-4F07-4285-9F69-439D0943A21E}" type="sibTrans" cxnId="{7B355DF1-A36F-4AA5-A57D-E8C7AEC5CE66}">
      <dgm:prSet/>
      <dgm:spPr/>
      <dgm:t>
        <a:bodyPr/>
        <a:lstStyle/>
        <a:p>
          <a:endParaRPr lang="cs-CZ"/>
        </a:p>
      </dgm:t>
    </dgm:pt>
    <dgm:pt modelId="{6B9557E3-68A5-4DF8-8143-EA28494BA79D}">
      <dgm:prSet/>
      <dgm:spPr/>
      <dgm:t>
        <a:bodyPr/>
        <a:lstStyle/>
        <a:p>
          <a:pPr rtl="0"/>
          <a:r>
            <a:rPr lang="cs-CZ" b="0" i="0" baseline="0" dirty="0" err="1" smtClean="0"/>
            <a:t>Hosting</a:t>
          </a:r>
          <a:r>
            <a:rPr lang="cs-CZ" b="0" i="0" baseline="0" dirty="0" smtClean="0"/>
            <a:t> podpůrných služeb (mail, www, </a:t>
          </a:r>
          <a:r>
            <a:rPr lang="cs-CZ" b="0" i="0" baseline="0" dirty="0" err="1" smtClean="0"/>
            <a:t>irc</a:t>
          </a:r>
          <a:r>
            <a:rPr lang="cs-CZ" b="0" i="0" baseline="0" dirty="0" smtClean="0"/>
            <a:t>, správa)</a:t>
          </a:r>
          <a:endParaRPr lang="cs-CZ" dirty="0"/>
        </a:p>
      </dgm:t>
    </dgm:pt>
    <dgm:pt modelId="{0AB41339-49FC-42CE-818A-248A7D0E6E4C}" type="parTrans" cxnId="{B4804EA6-672B-40C5-B232-A09D5DA8627D}">
      <dgm:prSet/>
      <dgm:spPr/>
      <dgm:t>
        <a:bodyPr/>
        <a:lstStyle/>
        <a:p>
          <a:endParaRPr lang="cs-CZ"/>
        </a:p>
      </dgm:t>
    </dgm:pt>
    <dgm:pt modelId="{2026E351-59F9-4FE9-9A07-FFDBDCD47BB3}" type="sibTrans" cxnId="{B4804EA6-672B-40C5-B232-A09D5DA8627D}">
      <dgm:prSet/>
      <dgm:spPr/>
      <dgm:t>
        <a:bodyPr/>
        <a:lstStyle/>
        <a:p>
          <a:endParaRPr lang="cs-CZ"/>
        </a:p>
      </dgm:t>
    </dgm:pt>
    <dgm:pt modelId="{652D1A26-EA28-48CB-B73D-E436A4A565DB}">
      <dgm:prSet/>
      <dgm:spPr/>
      <dgm:t>
        <a:bodyPr/>
        <a:lstStyle/>
        <a:p>
          <a:pPr rtl="0"/>
          <a:r>
            <a:rPr lang="cs-CZ" b="0" i="0" baseline="0" dirty="0" smtClean="0"/>
            <a:t>Novinky:</a:t>
          </a:r>
          <a:endParaRPr lang="cs-CZ" dirty="0"/>
        </a:p>
      </dgm:t>
    </dgm:pt>
    <dgm:pt modelId="{A9E2A328-387F-4D25-B71A-3493E25CBFD7}" type="parTrans" cxnId="{788B46E6-E34C-44E2-8625-0881CFA52585}">
      <dgm:prSet/>
      <dgm:spPr/>
      <dgm:t>
        <a:bodyPr/>
        <a:lstStyle/>
        <a:p>
          <a:endParaRPr lang="cs-CZ"/>
        </a:p>
      </dgm:t>
    </dgm:pt>
    <dgm:pt modelId="{CC11012C-079D-405E-844C-10F43C30052C}" type="sibTrans" cxnId="{788B46E6-E34C-44E2-8625-0881CFA52585}">
      <dgm:prSet/>
      <dgm:spPr/>
      <dgm:t>
        <a:bodyPr/>
        <a:lstStyle/>
        <a:p>
          <a:endParaRPr lang="cs-CZ"/>
        </a:p>
      </dgm:t>
    </dgm:pt>
    <dgm:pt modelId="{5782586F-541A-4CDC-879C-CC5E628814AA}">
      <dgm:prSet/>
      <dgm:spPr/>
      <dgm:t>
        <a:bodyPr/>
        <a:lstStyle/>
        <a:p>
          <a:pPr rtl="0"/>
          <a:r>
            <a:rPr lang="cs-CZ" b="0" i="0" baseline="0" dirty="0" smtClean="0"/>
            <a:t>Single </a:t>
          </a:r>
          <a:r>
            <a:rPr lang="cs-CZ" b="0" i="0" baseline="0" dirty="0" err="1" smtClean="0"/>
            <a:t>Fast</a:t>
          </a:r>
          <a:r>
            <a:rPr lang="cs-CZ" b="0" i="0" baseline="0" dirty="0" smtClean="0"/>
            <a:t>-</a:t>
          </a:r>
          <a:r>
            <a:rPr lang="cs-CZ" b="0" i="0" baseline="0" dirty="0" err="1" smtClean="0"/>
            <a:t>flux</a:t>
          </a:r>
          <a:endParaRPr lang="cs-CZ" b="0" i="0" baseline="0" dirty="0"/>
        </a:p>
      </dgm:t>
    </dgm:pt>
    <dgm:pt modelId="{4820B657-C53D-411C-B7D5-148E93BD0569}" type="parTrans" cxnId="{0FBF3DC5-C09C-4BD3-BF8A-5EAC1AA13509}">
      <dgm:prSet/>
      <dgm:spPr/>
      <dgm:t>
        <a:bodyPr/>
        <a:lstStyle/>
        <a:p>
          <a:endParaRPr lang="cs-CZ"/>
        </a:p>
      </dgm:t>
    </dgm:pt>
    <dgm:pt modelId="{0DB3E521-832B-4637-8203-E5D147D01CB2}" type="sibTrans" cxnId="{0FBF3DC5-C09C-4BD3-BF8A-5EAC1AA13509}">
      <dgm:prSet/>
      <dgm:spPr/>
      <dgm:t>
        <a:bodyPr/>
        <a:lstStyle/>
        <a:p>
          <a:endParaRPr lang="cs-CZ"/>
        </a:p>
      </dgm:t>
    </dgm:pt>
    <dgm:pt modelId="{776BE00C-E2B3-4228-8E57-DC3EDA2FFF7A}">
      <dgm:prSet/>
      <dgm:spPr/>
      <dgm:t>
        <a:bodyPr/>
        <a:lstStyle/>
        <a:p>
          <a:pPr rtl="0"/>
          <a:r>
            <a:rPr lang="cs-CZ" b="0" i="0" baseline="0" dirty="0" smtClean="0"/>
            <a:t>Double </a:t>
          </a:r>
          <a:r>
            <a:rPr lang="cs-CZ" b="0" i="0" baseline="0" dirty="0" err="1" smtClean="0"/>
            <a:t>Fast</a:t>
          </a:r>
          <a:r>
            <a:rPr lang="cs-CZ" b="0" i="0" baseline="0" dirty="0" smtClean="0"/>
            <a:t> </a:t>
          </a:r>
          <a:r>
            <a:rPr lang="cs-CZ" b="0" i="0" baseline="0" dirty="0" err="1" smtClean="0"/>
            <a:t>Flux</a:t>
          </a:r>
          <a:r>
            <a:rPr lang="cs-CZ" b="0" i="0" baseline="0" dirty="0" smtClean="0"/>
            <a:t> </a:t>
          </a:r>
          <a:r>
            <a:rPr lang="cs-CZ" b="0" i="0" baseline="0" dirty="0" err="1" smtClean="0"/>
            <a:t>attack</a:t>
          </a:r>
          <a:endParaRPr lang="cs-CZ" b="0" i="0" baseline="0" dirty="0"/>
        </a:p>
      </dgm:t>
    </dgm:pt>
    <dgm:pt modelId="{38B6B1D8-7EE7-417E-A811-5BF8CFF3427F}" type="parTrans" cxnId="{14715F44-206D-4070-8FB9-1E09722A45D6}">
      <dgm:prSet/>
      <dgm:spPr/>
      <dgm:t>
        <a:bodyPr/>
        <a:lstStyle/>
        <a:p>
          <a:endParaRPr lang="cs-CZ"/>
        </a:p>
      </dgm:t>
    </dgm:pt>
    <dgm:pt modelId="{3A77863E-1369-45CE-8F80-0E6332418347}" type="sibTrans" cxnId="{14715F44-206D-4070-8FB9-1E09722A45D6}">
      <dgm:prSet/>
      <dgm:spPr/>
      <dgm:t>
        <a:bodyPr/>
        <a:lstStyle/>
        <a:p>
          <a:endParaRPr lang="cs-CZ"/>
        </a:p>
      </dgm:t>
    </dgm:pt>
    <dgm:pt modelId="{D595449B-9082-4BE8-9830-BB51DD3EBD93}">
      <dgm:prSet/>
      <dgm:spPr/>
      <dgm:t>
        <a:bodyPr/>
        <a:lstStyle/>
        <a:p>
          <a:pPr rtl="0"/>
          <a:r>
            <a:rPr lang="cs-CZ" b="0" i="0" baseline="0" dirty="0" smtClean="0"/>
            <a:t>Pronájem </a:t>
          </a:r>
          <a:r>
            <a:rPr lang="cs-CZ" b="0" i="0" baseline="0" dirty="0" err="1" smtClean="0"/>
            <a:t>Botnetů</a:t>
          </a:r>
          <a:endParaRPr lang="cs-CZ" b="0" i="0" baseline="0" dirty="0"/>
        </a:p>
      </dgm:t>
    </dgm:pt>
    <dgm:pt modelId="{CB48E6BD-67BD-4F64-AD61-02469F3B81E8}" type="parTrans" cxnId="{FDB881D4-FF3C-49FF-98E6-55AF6F4DD257}">
      <dgm:prSet/>
      <dgm:spPr/>
      <dgm:t>
        <a:bodyPr/>
        <a:lstStyle/>
        <a:p>
          <a:endParaRPr lang="cs-CZ"/>
        </a:p>
      </dgm:t>
    </dgm:pt>
    <dgm:pt modelId="{F982CD6A-9FF1-451E-8658-15323C03C0E3}" type="sibTrans" cxnId="{FDB881D4-FF3C-49FF-98E6-55AF6F4DD257}">
      <dgm:prSet/>
      <dgm:spPr/>
      <dgm:t>
        <a:bodyPr/>
        <a:lstStyle/>
        <a:p>
          <a:endParaRPr lang="cs-CZ"/>
        </a:p>
      </dgm:t>
    </dgm:pt>
    <dgm:pt modelId="{CCC11D35-C72E-4BD4-8453-CB48139670A8}">
      <dgm:prSet/>
      <dgm:spPr/>
      <dgm:t>
        <a:bodyPr/>
        <a:lstStyle/>
        <a:p>
          <a:pPr rtl="0"/>
          <a:r>
            <a:rPr lang="cs-CZ" b="0" i="0" baseline="0" dirty="0" smtClean="0"/>
            <a:t>M</a:t>
          </a:r>
          <a:r>
            <a:rPr lang="en-US" b="0" i="0" baseline="0" dirty="0" err="1" smtClean="0"/>
            <a:t>alware</a:t>
          </a:r>
          <a:r>
            <a:rPr lang="en-US" b="0" i="0" baseline="0" dirty="0" smtClean="0"/>
            <a:t> </a:t>
          </a:r>
          <a:r>
            <a:rPr lang="cs-CZ" b="0" i="0" baseline="0" dirty="0" smtClean="0"/>
            <a:t>as a </a:t>
          </a:r>
          <a:r>
            <a:rPr lang="cs-CZ" b="0" i="0" baseline="0" dirty="0" err="1" smtClean="0"/>
            <a:t>Service</a:t>
          </a:r>
          <a:r>
            <a:rPr lang="cs-CZ" b="0" i="0" baseline="0" dirty="0" smtClean="0"/>
            <a:t> </a:t>
          </a:r>
          <a:r>
            <a:rPr lang="en-US" b="0" i="0" baseline="0" dirty="0" smtClean="0"/>
            <a:t>model</a:t>
          </a:r>
          <a:endParaRPr lang="cs-CZ" b="0" i="0" baseline="0" dirty="0"/>
        </a:p>
      </dgm:t>
    </dgm:pt>
    <dgm:pt modelId="{A9A044AA-54FB-4188-AD0F-46453153A0EE}" type="parTrans" cxnId="{5B4ABE7E-A55E-4D5B-9C84-8E9739B76C0F}">
      <dgm:prSet/>
      <dgm:spPr/>
      <dgm:t>
        <a:bodyPr/>
        <a:lstStyle/>
        <a:p>
          <a:endParaRPr lang="cs-CZ"/>
        </a:p>
      </dgm:t>
    </dgm:pt>
    <dgm:pt modelId="{D2913685-6165-469B-B1D4-4E40FEAF57EF}" type="sibTrans" cxnId="{5B4ABE7E-A55E-4D5B-9C84-8E9739B76C0F}">
      <dgm:prSet/>
      <dgm:spPr/>
      <dgm:t>
        <a:bodyPr/>
        <a:lstStyle/>
        <a:p>
          <a:endParaRPr lang="cs-CZ"/>
        </a:p>
      </dgm:t>
    </dgm:pt>
    <dgm:pt modelId="{2FD6DB38-8F82-4DC9-9C05-E98F053D5C6D}">
      <dgm:prSet/>
      <dgm:spPr/>
      <dgm:t>
        <a:bodyPr/>
        <a:lstStyle/>
        <a:p>
          <a:pPr rtl="0"/>
          <a:r>
            <a:rPr lang="cs-CZ" b="0" i="0" baseline="0" dirty="0" smtClean="0"/>
            <a:t>SMTP, HTTP a SQL </a:t>
          </a:r>
          <a:r>
            <a:rPr lang="cs-CZ" b="0" i="0" baseline="0" dirty="0" err="1" smtClean="0"/>
            <a:t>DoS</a:t>
          </a:r>
          <a:r>
            <a:rPr lang="cs-CZ" b="0" i="0" baseline="0" dirty="0" smtClean="0"/>
            <a:t> útoky </a:t>
          </a:r>
          <a:endParaRPr lang="cs-CZ" dirty="0"/>
        </a:p>
      </dgm:t>
    </dgm:pt>
    <dgm:pt modelId="{00A7125B-EF06-475B-838D-4FABF597DDD9}" type="parTrans" cxnId="{924719C6-C93A-4CB0-8B4C-A65119D50079}">
      <dgm:prSet/>
      <dgm:spPr/>
      <dgm:t>
        <a:bodyPr/>
        <a:lstStyle/>
        <a:p>
          <a:endParaRPr lang="cs-CZ"/>
        </a:p>
      </dgm:t>
    </dgm:pt>
    <dgm:pt modelId="{D985BD3D-E57D-45AD-AA58-62EB03448B94}" type="sibTrans" cxnId="{924719C6-C93A-4CB0-8B4C-A65119D50079}">
      <dgm:prSet/>
      <dgm:spPr/>
      <dgm:t>
        <a:bodyPr/>
        <a:lstStyle/>
        <a:p>
          <a:endParaRPr lang="cs-CZ"/>
        </a:p>
      </dgm:t>
    </dgm:pt>
    <dgm:pt modelId="{CE0D4EC0-B675-4029-B573-427E906A9B5B}">
      <dgm:prSet/>
      <dgm:spPr/>
      <dgm:t>
        <a:bodyPr/>
        <a:lstStyle/>
        <a:p>
          <a:pPr rtl="0"/>
          <a:endParaRPr lang="cs-CZ" b="0" i="0" baseline="0" dirty="0"/>
        </a:p>
      </dgm:t>
    </dgm:pt>
    <dgm:pt modelId="{EDF4400D-9145-45EC-B613-A96DE60A4D78}" type="parTrans" cxnId="{B9C43DD2-4422-4FDB-8C5C-D3AABF9241B6}">
      <dgm:prSet/>
      <dgm:spPr/>
      <dgm:t>
        <a:bodyPr/>
        <a:lstStyle/>
        <a:p>
          <a:endParaRPr lang="cs-CZ"/>
        </a:p>
      </dgm:t>
    </dgm:pt>
    <dgm:pt modelId="{EA513F6B-502C-415F-9186-03142226288B}" type="sibTrans" cxnId="{B9C43DD2-4422-4FDB-8C5C-D3AABF9241B6}">
      <dgm:prSet/>
      <dgm:spPr/>
      <dgm:t>
        <a:bodyPr/>
        <a:lstStyle/>
        <a:p>
          <a:endParaRPr lang="cs-CZ"/>
        </a:p>
      </dgm:t>
    </dgm:pt>
    <dgm:pt modelId="{E2EBE3D4-18B0-49FF-9099-C530839A6AE1}" type="pres">
      <dgm:prSet presAssocID="{9F8BA98D-F413-4CD1-B7EE-9AE167E1E89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BE89ECB2-4C91-4252-BED8-4028668F9AA0}" type="pres">
      <dgm:prSet presAssocID="{FC3533B6-8627-43DE-A2B8-0D51BA32CE9B}" presName="parentLin" presStyleCnt="0"/>
      <dgm:spPr/>
    </dgm:pt>
    <dgm:pt modelId="{65F60660-67F1-4E6B-B09D-974CDCAFE60B}" type="pres">
      <dgm:prSet presAssocID="{FC3533B6-8627-43DE-A2B8-0D51BA32CE9B}" presName="parentLeftMargin" presStyleLbl="node1" presStyleIdx="0" presStyleCnt="2"/>
      <dgm:spPr/>
      <dgm:t>
        <a:bodyPr/>
        <a:lstStyle/>
        <a:p>
          <a:endParaRPr lang="cs-CZ"/>
        </a:p>
      </dgm:t>
    </dgm:pt>
    <dgm:pt modelId="{AF416192-6066-4F85-87F6-F62AA5452117}" type="pres">
      <dgm:prSet presAssocID="{FC3533B6-8627-43DE-A2B8-0D51BA32CE9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882828E-A854-45BE-ABC8-542598CD30DD}" type="pres">
      <dgm:prSet presAssocID="{FC3533B6-8627-43DE-A2B8-0D51BA32CE9B}" presName="negativeSpace" presStyleCnt="0"/>
      <dgm:spPr/>
    </dgm:pt>
    <dgm:pt modelId="{4293EBBE-9435-4247-AFF5-408DCA7143E9}" type="pres">
      <dgm:prSet presAssocID="{FC3533B6-8627-43DE-A2B8-0D51BA32CE9B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93B3972-5D00-4DCD-A5B4-62E6FEB9161D}" type="pres">
      <dgm:prSet presAssocID="{07539ED2-AEC0-44CC-8696-0ADBA512B045}" presName="spaceBetweenRectangles" presStyleCnt="0"/>
      <dgm:spPr/>
    </dgm:pt>
    <dgm:pt modelId="{68625B59-F8AB-4139-A68E-318FD591ACAD}" type="pres">
      <dgm:prSet presAssocID="{652D1A26-EA28-48CB-B73D-E436A4A565DB}" presName="parentLin" presStyleCnt="0"/>
      <dgm:spPr/>
    </dgm:pt>
    <dgm:pt modelId="{E3817020-FBDD-42AB-8145-B3A2DBB8BACF}" type="pres">
      <dgm:prSet presAssocID="{652D1A26-EA28-48CB-B73D-E436A4A565DB}" presName="parentLeftMargin" presStyleLbl="node1" presStyleIdx="0" presStyleCnt="2"/>
      <dgm:spPr/>
      <dgm:t>
        <a:bodyPr/>
        <a:lstStyle/>
        <a:p>
          <a:endParaRPr lang="cs-CZ"/>
        </a:p>
      </dgm:t>
    </dgm:pt>
    <dgm:pt modelId="{FA77354F-BF58-45A1-9048-AD15810CDA01}" type="pres">
      <dgm:prSet presAssocID="{652D1A26-EA28-48CB-B73D-E436A4A565D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5A5FD74-3E11-402C-9412-77C9EEE01FF4}" type="pres">
      <dgm:prSet presAssocID="{652D1A26-EA28-48CB-B73D-E436A4A565DB}" presName="negativeSpace" presStyleCnt="0"/>
      <dgm:spPr/>
    </dgm:pt>
    <dgm:pt modelId="{E3818F8A-3BA7-4DBE-8148-EAF398B42CEF}" type="pres">
      <dgm:prSet presAssocID="{652D1A26-EA28-48CB-B73D-E436A4A565DB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24719C6-C93A-4CB0-8B4C-A65119D50079}" srcId="{652D1A26-EA28-48CB-B73D-E436A4A565DB}" destId="{2FD6DB38-8F82-4DC9-9C05-E98F053D5C6D}" srcOrd="4" destOrd="0" parTransId="{00A7125B-EF06-475B-838D-4FABF597DDD9}" sibTransId="{D985BD3D-E57D-45AD-AA58-62EB03448B94}"/>
    <dgm:cxn modelId="{5F86AF3E-5311-4C85-AA04-BBD85AE1E884}" srcId="{FC3533B6-8627-43DE-A2B8-0D51BA32CE9B}" destId="{A0E17D30-2639-4B53-8352-797582E2FC4D}" srcOrd="1" destOrd="0" parTransId="{36002914-1DD4-41B7-88D3-FC006B1D400F}" sibTransId="{57BFBC6F-0639-4D21-8B00-5441623E3AD7}"/>
    <dgm:cxn modelId="{3F8D0ED6-CBFA-4A16-B2F6-A4B9F3523B93}" type="presOf" srcId="{FC3533B6-8627-43DE-A2B8-0D51BA32CE9B}" destId="{AF416192-6066-4F85-87F6-F62AA5452117}" srcOrd="1" destOrd="0" presId="urn:microsoft.com/office/officeart/2005/8/layout/list1"/>
    <dgm:cxn modelId="{FDB881D4-FF3C-49FF-98E6-55AF6F4DD257}" srcId="{652D1A26-EA28-48CB-B73D-E436A4A565DB}" destId="{D595449B-9082-4BE8-9830-BB51DD3EBD93}" srcOrd="2" destOrd="0" parTransId="{CB48E6BD-67BD-4F64-AD61-02469F3B81E8}" sibTransId="{F982CD6A-9FF1-451E-8658-15323C03C0E3}"/>
    <dgm:cxn modelId="{F9EE1C96-A51F-4A4D-AD4B-E39FFF055D5B}" type="presOf" srcId="{FC3533B6-8627-43DE-A2B8-0D51BA32CE9B}" destId="{65F60660-67F1-4E6B-B09D-974CDCAFE60B}" srcOrd="0" destOrd="0" presId="urn:microsoft.com/office/officeart/2005/8/layout/list1"/>
    <dgm:cxn modelId="{0399BA13-2AA0-4915-A287-1B4609B834E7}" type="presOf" srcId="{5782586F-541A-4CDC-879C-CC5E628814AA}" destId="{E3818F8A-3BA7-4DBE-8148-EAF398B42CEF}" srcOrd="0" destOrd="0" presId="urn:microsoft.com/office/officeart/2005/8/layout/list1"/>
    <dgm:cxn modelId="{14715F44-206D-4070-8FB9-1E09722A45D6}" srcId="{652D1A26-EA28-48CB-B73D-E436A4A565DB}" destId="{776BE00C-E2B3-4228-8E57-DC3EDA2FFF7A}" srcOrd="1" destOrd="0" parTransId="{38B6B1D8-7EE7-417E-A811-5BF8CFF3427F}" sibTransId="{3A77863E-1369-45CE-8F80-0E6332418347}"/>
    <dgm:cxn modelId="{88C2FC68-EAB7-409E-B070-8E6063DA515B}" type="presOf" srcId="{621868BB-F808-4E0F-9BA1-9A3ADAFDAE31}" destId="{4293EBBE-9435-4247-AFF5-408DCA7143E9}" srcOrd="0" destOrd="2" presId="urn:microsoft.com/office/officeart/2005/8/layout/list1"/>
    <dgm:cxn modelId="{B9C43DD2-4422-4FDB-8C5C-D3AABF9241B6}" srcId="{652D1A26-EA28-48CB-B73D-E436A4A565DB}" destId="{CE0D4EC0-B675-4029-B573-427E906A9B5B}" srcOrd="5" destOrd="0" parTransId="{EDF4400D-9145-45EC-B613-A96DE60A4D78}" sibTransId="{EA513F6B-502C-415F-9186-03142226288B}"/>
    <dgm:cxn modelId="{15846E38-92F1-4A6E-B327-D31701C3122E}" type="presOf" srcId="{2FD6DB38-8F82-4DC9-9C05-E98F053D5C6D}" destId="{E3818F8A-3BA7-4DBE-8148-EAF398B42CEF}" srcOrd="0" destOrd="4" presId="urn:microsoft.com/office/officeart/2005/8/layout/list1"/>
    <dgm:cxn modelId="{0FBF3DC5-C09C-4BD3-BF8A-5EAC1AA13509}" srcId="{652D1A26-EA28-48CB-B73D-E436A4A565DB}" destId="{5782586F-541A-4CDC-879C-CC5E628814AA}" srcOrd="0" destOrd="0" parTransId="{4820B657-C53D-411C-B7D5-148E93BD0569}" sibTransId="{0DB3E521-832B-4637-8203-E5D147D01CB2}"/>
    <dgm:cxn modelId="{5B4ABE7E-A55E-4D5B-9C84-8E9739B76C0F}" srcId="{652D1A26-EA28-48CB-B73D-E436A4A565DB}" destId="{CCC11D35-C72E-4BD4-8453-CB48139670A8}" srcOrd="3" destOrd="0" parTransId="{A9A044AA-54FB-4188-AD0F-46453153A0EE}" sibTransId="{D2913685-6165-469B-B1D4-4E40FEAF57EF}"/>
    <dgm:cxn modelId="{CAA03F29-A07B-42C4-BB69-F102B27C4507}" type="presOf" srcId="{9F8BA98D-F413-4CD1-B7EE-9AE167E1E89D}" destId="{E2EBE3D4-18B0-49FF-9099-C530839A6AE1}" srcOrd="0" destOrd="0" presId="urn:microsoft.com/office/officeart/2005/8/layout/list1"/>
    <dgm:cxn modelId="{B4804EA6-672B-40C5-B232-A09D5DA8627D}" srcId="{FC3533B6-8627-43DE-A2B8-0D51BA32CE9B}" destId="{6B9557E3-68A5-4DF8-8143-EA28494BA79D}" srcOrd="3" destOrd="0" parTransId="{0AB41339-49FC-42CE-818A-248A7D0E6E4C}" sibTransId="{2026E351-59F9-4FE9-9A07-FFDBDCD47BB3}"/>
    <dgm:cxn modelId="{788B46E6-E34C-44E2-8625-0881CFA52585}" srcId="{9F8BA98D-F413-4CD1-B7EE-9AE167E1E89D}" destId="{652D1A26-EA28-48CB-B73D-E436A4A565DB}" srcOrd="1" destOrd="0" parTransId="{A9E2A328-387F-4D25-B71A-3493E25CBFD7}" sibTransId="{CC11012C-079D-405E-844C-10F43C30052C}"/>
    <dgm:cxn modelId="{FDD021B7-7EAA-48CE-98FF-966A958D39C0}" srcId="{9F8BA98D-F413-4CD1-B7EE-9AE167E1E89D}" destId="{FC3533B6-8627-43DE-A2B8-0D51BA32CE9B}" srcOrd="0" destOrd="0" parTransId="{B2373691-F80C-4B0A-B291-F76C1476B8E9}" sibTransId="{07539ED2-AEC0-44CC-8696-0ADBA512B045}"/>
    <dgm:cxn modelId="{BD9D64E2-02DD-4705-AA27-C584ED5B1C69}" type="presOf" srcId="{CCC11D35-C72E-4BD4-8453-CB48139670A8}" destId="{E3818F8A-3BA7-4DBE-8148-EAF398B42CEF}" srcOrd="0" destOrd="3" presId="urn:microsoft.com/office/officeart/2005/8/layout/list1"/>
    <dgm:cxn modelId="{56FF823A-900E-4679-A3AE-B0BCBD89DFEC}" type="presOf" srcId="{D595449B-9082-4BE8-9830-BB51DD3EBD93}" destId="{E3818F8A-3BA7-4DBE-8148-EAF398B42CEF}" srcOrd="0" destOrd="2" presId="urn:microsoft.com/office/officeart/2005/8/layout/list1"/>
    <dgm:cxn modelId="{502C4601-2944-4992-98AF-49E826B6D068}" type="presOf" srcId="{A0E17D30-2639-4B53-8352-797582E2FC4D}" destId="{4293EBBE-9435-4247-AFF5-408DCA7143E9}" srcOrd="0" destOrd="1" presId="urn:microsoft.com/office/officeart/2005/8/layout/list1"/>
    <dgm:cxn modelId="{D1A50259-38E2-4D88-A3CD-E82D5A7F5E40}" type="presOf" srcId="{CE0D4EC0-B675-4029-B573-427E906A9B5B}" destId="{E3818F8A-3BA7-4DBE-8148-EAF398B42CEF}" srcOrd="0" destOrd="5" presId="urn:microsoft.com/office/officeart/2005/8/layout/list1"/>
    <dgm:cxn modelId="{FB02116E-2F06-4C30-9794-107EA7B92792}" srcId="{FC3533B6-8627-43DE-A2B8-0D51BA32CE9B}" destId="{8F6CE11B-83DE-43D6-A81F-D3D36097A550}" srcOrd="0" destOrd="0" parTransId="{9B725476-40E9-45A1-9667-480E24A5730C}" sibTransId="{512B2C75-EE66-473B-B6A3-8DBEF48F73B8}"/>
    <dgm:cxn modelId="{0CB3C093-0845-417F-A221-839F98D4DC77}" type="presOf" srcId="{652D1A26-EA28-48CB-B73D-E436A4A565DB}" destId="{FA77354F-BF58-45A1-9048-AD15810CDA01}" srcOrd="1" destOrd="0" presId="urn:microsoft.com/office/officeart/2005/8/layout/list1"/>
    <dgm:cxn modelId="{F1FB9957-6972-4E74-9ABE-461200579B77}" type="presOf" srcId="{8F6CE11B-83DE-43D6-A81F-D3D36097A550}" destId="{4293EBBE-9435-4247-AFF5-408DCA7143E9}" srcOrd="0" destOrd="0" presId="urn:microsoft.com/office/officeart/2005/8/layout/list1"/>
    <dgm:cxn modelId="{A26D2E12-4680-4EBB-9919-6F853C725372}" type="presOf" srcId="{776BE00C-E2B3-4228-8E57-DC3EDA2FFF7A}" destId="{E3818F8A-3BA7-4DBE-8148-EAF398B42CEF}" srcOrd="0" destOrd="1" presId="urn:microsoft.com/office/officeart/2005/8/layout/list1"/>
    <dgm:cxn modelId="{11189774-9224-47BC-B62A-86960E44FD84}" type="presOf" srcId="{6B9557E3-68A5-4DF8-8143-EA28494BA79D}" destId="{4293EBBE-9435-4247-AFF5-408DCA7143E9}" srcOrd="0" destOrd="3" presId="urn:microsoft.com/office/officeart/2005/8/layout/list1"/>
    <dgm:cxn modelId="{7B355DF1-A36F-4AA5-A57D-E8C7AEC5CE66}" srcId="{FC3533B6-8627-43DE-A2B8-0D51BA32CE9B}" destId="{621868BB-F808-4E0F-9BA1-9A3ADAFDAE31}" srcOrd="2" destOrd="0" parTransId="{AB6D3EFE-ECAA-41AB-9360-4AC7C4CD6A37}" sibTransId="{C2AAD6AC-4F07-4285-9F69-439D0943A21E}"/>
    <dgm:cxn modelId="{3E808B1A-1E9A-46A0-976C-A960BA1856BD}" type="presOf" srcId="{652D1A26-EA28-48CB-B73D-E436A4A565DB}" destId="{E3817020-FBDD-42AB-8145-B3A2DBB8BACF}" srcOrd="0" destOrd="0" presId="urn:microsoft.com/office/officeart/2005/8/layout/list1"/>
    <dgm:cxn modelId="{0D0329D3-BF14-426D-890F-65FA8486D002}" type="presParOf" srcId="{E2EBE3D4-18B0-49FF-9099-C530839A6AE1}" destId="{BE89ECB2-4C91-4252-BED8-4028668F9AA0}" srcOrd="0" destOrd="0" presId="urn:microsoft.com/office/officeart/2005/8/layout/list1"/>
    <dgm:cxn modelId="{02C7C81B-4E2D-4E04-BE38-AE0E1C187977}" type="presParOf" srcId="{BE89ECB2-4C91-4252-BED8-4028668F9AA0}" destId="{65F60660-67F1-4E6B-B09D-974CDCAFE60B}" srcOrd="0" destOrd="0" presId="urn:microsoft.com/office/officeart/2005/8/layout/list1"/>
    <dgm:cxn modelId="{BA9C7E9F-EBB1-4DD1-BE42-67D61C06FE0F}" type="presParOf" srcId="{BE89ECB2-4C91-4252-BED8-4028668F9AA0}" destId="{AF416192-6066-4F85-87F6-F62AA5452117}" srcOrd="1" destOrd="0" presId="urn:microsoft.com/office/officeart/2005/8/layout/list1"/>
    <dgm:cxn modelId="{30832CC4-C6C0-4B47-A383-9CA7A507508B}" type="presParOf" srcId="{E2EBE3D4-18B0-49FF-9099-C530839A6AE1}" destId="{A882828E-A854-45BE-ABC8-542598CD30DD}" srcOrd="1" destOrd="0" presId="urn:microsoft.com/office/officeart/2005/8/layout/list1"/>
    <dgm:cxn modelId="{FF91E429-DCE5-40D3-AA3D-846DD41919E2}" type="presParOf" srcId="{E2EBE3D4-18B0-49FF-9099-C530839A6AE1}" destId="{4293EBBE-9435-4247-AFF5-408DCA7143E9}" srcOrd="2" destOrd="0" presId="urn:microsoft.com/office/officeart/2005/8/layout/list1"/>
    <dgm:cxn modelId="{AA025788-E51D-47E1-B38B-B68C193299D1}" type="presParOf" srcId="{E2EBE3D4-18B0-49FF-9099-C530839A6AE1}" destId="{893B3972-5D00-4DCD-A5B4-62E6FEB9161D}" srcOrd="3" destOrd="0" presId="urn:microsoft.com/office/officeart/2005/8/layout/list1"/>
    <dgm:cxn modelId="{2BF570B6-9AE2-44A8-B629-B06D31249490}" type="presParOf" srcId="{E2EBE3D4-18B0-49FF-9099-C530839A6AE1}" destId="{68625B59-F8AB-4139-A68E-318FD591ACAD}" srcOrd="4" destOrd="0" presId="urn:microsoft.com/office/officeart/2005/8/layout/list1"/>
    <dgm:cxn modelId="{FE9ECB81-A4AB-42B0-B651-7DC4CD641D10}" type="presParOf" srcId="{68625B59-F8AB-4139-A68E-318FD591ACAD}" destId="{E3817020-FBDD-42AB-8145-B3A2DBB8BACF}" srcOrd="0" destOrd="0" presId="urn:microsoft.com/office/officeart/2005/8/layout/list1"/>
    <dgm:cxn modelId="{380B5246-E920-4BA8-9296-7710A2A09575}" type="presParOf" srcId="{68625B59-F8AB-4139-A68E-318FD591ACAD}" destId="{FA77354F-BF58-45A1-9048-AD15810CDA01}" srcOrd="1" destOrd="0" presId="urn:microsoft.com/office/officeart/2005/8/layout/list1"/>
    <dgm:cxn modelId="{9A78981A-AF32-45A3-B526-D0150F9C89C0}" type="presParOf" srcId="{E2EBE3D4-18B0-49FF-9099-C530839A6AE1}" destId="{95A5FD74-3E11-402C-9412-77C9EEE01FF4}" srcOrd="5" destOrd="0" presId="urn:microsoft.com/office/officeart/2005/8/layout/list1"/>
    <dgm:cxn modelId="{74E88977-A5BD-4684-9102-3A50C56C1275}" type="presParOf" srcId="{E2EBE3D4-18B0-49FF-9099-C530839A6AE1}" destId="{E3818F8A-3BA7-4DBE-8148-EAF398B42CEF}" srcOrd="6" destOrd="0" presId="urn:microsoft.com/office/officeart/2005/8/layout/lis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0580D8-2D24-406A-967B-32C052E9003B}" type="doc">
      <dgm:prSet loTypeId="urn:microsoft.com/office/officeart/2005/8/layout/hList3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cs-CZ"/>
        </a:p>
      </dgm:t>
    </dgm:pt>
    <dgm:pt modelId="{ACF4E2D0-B9C5-4C97-B932-9FED24BC7C89}">
      <dgm:prSet/>
      <dgm:spPr/>
      <dgm:t>
        <a:bodyPr/>
        <a:lstStyle/>
        <a:p>
          <a:pPr rtl="0"/>
          <a:r>
            <a:rPr lang="cs-CZ" b="1" dirty="0" smtClean="0"/>
            <a:t>Co nás čeká v budoucnu?</a:t>
          </a:r>
          <a:endParaRPr lang="cs-CZ" dirty="0"/>
        </a:p>
      </dgm:t>
    </dgm:pt>
    <dgm:pt modelId="{AA3E718F-A6AA-4736-BD76-95195234CCB3}" type="parTrans" cxnId="{517E4D46-9B50-49F1-A413-79182B28C741}">
      <dgm:prSet/>
      <dgm:spPr/>
      <dgm:t>
        <a:bodyPr/>
        <a:lstStyle/>
        <a:p>
          <a:endParaRPr lang="cs-CZ"/>
        </a:p>
      </dgm:t>
    </dgm:pt>
    <dgm:pt modelId="{6919DD1C-9E0A-4DD2-8DB3-6FB91F4DA852}" type="sibTrans" cxnId="{517E4D46-9B50-49F1-A413-79182B28C741}">
      <dgm:prSet/>
      <dgm:spPr/>
      <dgm:t>
        <a:bodyPr/>
        <a:lstStyle/>
        <a:p>
          <a:endParaRPr lang="cs-CZ"/>
        </a:p>
      </dgm:t>
    </dgm:pt>
    <dgm:pt modelId="{0837B87B-307F-4DAD-9B1A-95DD6EF1735E}">
      <dgm:prSet/>
      <dgm:spPr/>
      <dgm:t>
        <a:bodyPr/>
        <a:lstStyle/>
        <a:p>
          <a:pPr rtl="0"/>
          <a:r>
            <a:rPr lang="cs-CZ" dirty="0" smtClean="0"/>
            <a:t>Většina výzkumů odhaduje nárůst počtu útoků</a:t>
          </a:r>
          <a:endParaRPr lang="cs-CZ" dirty="0"/>
        </a:p>
      </dgm:t>
    </dgm:pt>
    <dgm:pt modelId="{7E0E9290-DC85-4664-9FF0-65B831240CC4}" type="parTrans" cxnId="{CC6C238D-F614-422D-9E5F-612D0C47FFA6}">
      <dgm:prSet/>
      <dgm:spPr/>
      <dgm:t>
        <a:bodyPr/>
        <a:lstStyle/>
        <a:p>
          <a:endParaRPr lang="cs-CZ"/>
        </a:p>
      </dgm:t>
    </dgm:pt>
    <dgm:pt modelId="{58123173-61D5-4AD2-8A02-7406C2960821}" type="sibTrans" cxnId="{CC6C238D-F614-422D-9E5F-612D0C47FFA6}">
      <dgm:prSet/>
      <dgm:spPr/>
      <dgm:t>
        <a:bodyPr/>
        <a:lstStyle/>
        <a:p>
          <a:endParaRPr lang="cs-CZ"/>
        </a:p>
      </dgm:t>
    </dgm:pt>
    <dgm:pt modelId="{EBEE7F73-A529-4EF3-A1F1-E0A2010FAA5A}">
      <dgm:prSet/>
      <dgm:spPr/>
      <dgm:t>
        <a:bodyPr/>
        <a:lstStyle/>
        <a:p>
          <a:pPr rtl="0"/>
          <a:r>
            <a:rPr lang="cs-CZ" dirty="0" smtClean="0"/>
            <a:t>Selhává AV vybavení</a:t>
          </a:r>
          <a:endParaRPr lang="cs-CZ" dirty="0"/>
        </a:p>
      </dgm:t>
    </dgm:pt>
    <dgm:pt modelId="{EAA30C9A-0C59-4B94-BC6A-33C729C96418}" type="parTrans" cxnId="{6C865F25-3B56-44E7-8420-A98054A1D65E}">
      <dgm:prSet/>
      <dgm:spPr/>
      <dgm:t>
        <a:bodyPr/>
        <a:lstStyle/>
        <a:p>
          <a:endParaRPr lang="cs-CZ"/>
        </a:p>
      </dgm:t>
    </dgm:pt>
    <dgm:pt modelId="{06DC6A9F-D712-4D6A-BF2E-5AF355003C68}" type="sibTrans" cxnId="{6C865F25-3B56-44E7-8420-A98054A1D65E}">
      <dgm:prSet/>
      <dgm:spPr/>
      <dgm:t>
        <a:bodyPr/>
        <a:lstStyle/>
        <a:p>
          <a:endParaRPr lang="cs-CZ"/>
        </a:p>
      </dgm:t>
    </dgm:pt>
    <dgm:pt modelId="{018BE118-8C79-4BD9-8D86-65139F487091}">
      <dgm:prSet/>
      <dgm:spPr/>
      <dgm:t>
        <a:bodyPr/>
        <a:lstStyle/>
        <a:p>
          <a:pPr rtl="0"/>
          <a:r>
            <a:rPr lang="cs-CZ" dirty="0" smtClean="0"/>
            <a:t>Roste počet útoků zaměřených na specifickou zemi, jazyk, firmu či software</a:t>
          </a:r>
          <a:endParaRPr lang="cs-CZ" dirty="0"/>
        </a:p>
      </dgm:t>
    </dgm:pt>
    <dgm:pt modelId="{31342461-239A-4E87-96F0-E810F10BAA84}" type="parTrans" cxnId="{ECE79899-73C0-4D80-B458-11D47DADCC1F}">
      <dgm:prSet/>
      <dgm:spPr/>
      <dgm:t>
        <a:bodyPr/>
        <a:lstStyle/>
        <a:p>
          <a:endParaRPr lang="cs-CZ"/>
        </a:p>
      </dgm:t>
    </dgm:pt>
    <dgm:pt modelId="{47AA53B8-846F-4B34-96F1-6517660C49D4}" type="sibTrans" cxnId="{ECE79899-73C0-4D80-B458-11D47DADCC1F}">
      <dgm:prSet/>
      <dgm:spPr/>
      <dgm:t>
        <a:bodyPr/>
        <a:lstStyle/>
        <a:p>
          <a:endParaRPr lang="cs-CZ"/>
        </a:p>
      </dgm:t>
    </dgm:pt>
    <dgm:pt modelId="{9B3F0F60-9E49-46DF-81CE-DE07B0A7210E}">
      <dgm:prSet/>
      <dgm:spPr/>
      <dgm:t>
        <a:bodyPr/>
        <a:lstStyle/>
        <a:p>
          <a:pPr rtl="0"/>
          <a:r>
            <a:rPr lang="cs-CZ" dirty="0" smtClean="0"/>
            <a:t>Další kombinace stávajících a vyvíjených prostředků a profesionalizace činnosti</a:t>
          </a:r>
          <a:endParaRPr lang="cs-CZ" dirty="0"/>
        </a:p>
      </dgm:t>
    </dgm:pt>
    <dgm:pt modelId="{2ADAE71A-0A35-4E3E-96F1-9C648D8E90E2}" type="parTrans" cxnId="{6935DCF6-9BEE-40D7-B7A6-3C5DDED41BF0}">
      <dgm:prSet/>
      <dgm:spPr/>
      <dgm:t>
        <a:bodyPr/>
        <a:lstStyle/>
        <a:p>
          <a:endParaRPr lang="cs-CZ"/>
        </a:p>
      </dgm:t>
    </dgm:pt>
    <dgm:pt modelId="{DFB84669-1DD1-4C15-89B2-E189DC38B9F7}" type="sibTrans" cxnId="{6935DCF6-9BEE-40D7-B7A6-3C5DDED41BF0}">
      <dgm:prSet/>
      <dgm:spPr/>
      <dgm:t>
        <a:bodyPr/>
        <a:lstStyle/>
        <a:p>
          <a:endParaRPr lang="cs-CZ"/>
        </a:p>
      </dgm:t>
    </dgm:pt>
    <dgm:pt modelId="{83070077-C764-43C2-A8BC-7EB003D2D344}" type="pres">
      <dgm:prSet presAssocID="{120580D8-2D24-406A-967B-32C052E9003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F72A7C6-472D-493B-912C-9E9460DED456}" type="pres">
      <dgm:prSet presAssocID="{ACF4E2D0-B9C5-4C97-B932-9FED24BC7C89}" presName="roof" presStyleLbl="dkBgShp" presStyleIdx="0" presStyleCnt="2" custLinFactNeighborY="-8333"/>
      <dgm:spPr/>
      <dgm:t>
        <a:bodyPr/>
        <a:lstStyle/>
        <a:p>
          <a:endParaRPr lang="cs-CZ"/>
        </a:p>
      </dgm:t>
    </dgm:pt>
    <dgm:pt modelId="{2DCB4911-D10D-4DA1-9946-B5FC414AAA78}" type="pres">
      <dgm:prSet presAssocID="{ACF4E2D0-B9C5-4C97-B932-9FED24BC7C89}" presName="pillars" presStyleCnt="0"/>
      <dgm:spPr/>
    </dgm:pt>
    <dgm:pt modelId="{B91D40FC-0DBA-49DE-93FA-1F4EECBC80BA}" type="pres">
      <dgm:prSet presAssocID="{ACF4E2D0-B9C5-4C97-B932-9FED24BC7C89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AEA268C-310D-411F-A237-878F6AE93A7E}" type="pres">
      <dgm:prSet presAssocID="{0837B87B-307F-4DAD-9B1A-95DD6EF1735E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646E163-4091-4461-B032-380F18F8C869}" type="pres">
      <dgm:prSet presAssocID="{EBEE7F73-A529-4EF3-A1F1-E0A2010FAA5A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EBA0221-F8B0-4E49-8E49-DCB916CFEFA3}" type="pres">
      <dgm:prSet presAssocID="{018BE118-8C79-4BD9-8D86-65139F487091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D2AC3-BA67-4419-873F-F253D7649967}" type="pres">
      <dgm:prSet presAssocID="{ACF4E2D0-B9C5-4C97-B932-9FED24BC7C89}" presName="base" presStyleLbl="dkBgShp" presStyleIdx="1" presStyleCnt="2"/>
      <dgm:spPr/>
    </dgm:pt>
  </dgm:ptLst>
  <dgm:cxnLst>
    <dgm:cxn modelId="{6C865F25-3B56-44E7-8420-A98054A1D65E}" srcId="{ACF4E2D0-B9C5-4C97-B932-9FED24BC7C89}" destId="{EBEE7F73-A529-4EF3-A1F1-E0A2010FAA5A}" srcOrd="2" destOrd="0" parTransId="{EAA30C9A-0C59-4B94-BC6A-33C729C96418}" sibTransId="{06DC6A9F-D712-4D6A-BF2E-5AF355003C68}"/>
    <dgm:cxn modelId="{45633833-FEE2-4F77-8A6D-F3598B1C58AF}" type="presOf" srcId="{9B3F0F60-9E49-46DF-81CE-DE07B0A7210E}" destId="{B91D40FC-0DBA-49DE-93FA-1F4EECBC80BA}" srcOrd="0" destOrd="0" presId="urn:microsoft.com/office/officeart/2005/8/layout/hList3"/>
    <dgm:cxn modelId="{75C771EE-8370-4D1A-A0A9-4ECA1653607E}" type="presOf" srcId="{ACF4E2D0-B9C5-4C97-B932-9FED24BC7C89}" destId="{1F72A7C6-472D-493B-912C-9E9460DED456}" srcOrd="0" destOrd="0" presId="urn:microsoft.com/office/officeart/2005/8/layout/hList3"/>
    <dgm:cxn modelId="{50262C29-13D0-4A68-9DD8-7E092EF78C0F}" type="presOf" srcId="{120580D8-2D24-406A-967B-32C052E9003B}" destId="{83070077-C764-43C2-A8BC-7EB003D2D344}" srcOrd="0" destOrd="0" presId="urn:microsoft.com/office/officeart/2005/8/layout/hList3"/>
    <dgm:cxn modelId="{0E662715-5944-4D1E-BD73-5D643257A9B7}" type="presOf" srcId="{018BE118-8C79-4BD9-8D86-65139F487091}" destId="{BEBA0221-F8B0-4E49-8E49-DCB916CFEFA3}" srcOrd="0" destOrd="0" presId="urn:microsoft.com/office/officeart/2005/8/layout/hList3"/>
    <dgm:cxn modelId="{6935DCF6-9BEE-40D7-B7A6-3C5DDED41BF0}" srcId="{ACF4E2D0-B9C5-4C97-B932-9FED24BC7C89}" destId="{9B3F0F60-9E49-46DF-81CE-DE07B0A7210E}" srcOrd="0" destOrd="0" parTransId="{2ADAE71A-0A35-4E3E-96F1-9C648D8E90E2}" sibTransId="{DFB84669-1DD1-4C15-89B2-E189DC38B9F7}"/>
    <dgm:cxn modelId="{CC6C238D-F614-422D-9E5F-612D0C47FFA6}" srcId="{ACF4E2D0-B9C5-4C97-B932-9FED24BC7C89}" destId="{0837B87B-307F-4DAD-9B1A-95DD6EF1735E}" srcOrd="1" destOrd="0" parTransId="{7E0E9290-DC85-4664-9FF0-65B831240CC4}" sibTransId="{58123173-61D5-4AD2-8A02-7406C2960821}"/>
    <dgm:cxn modelId="{517E4D46-9B50-49F1-A413-79182B28C741}" srcId="{120580D8-2D24-406A-967B-32C052E9003B}" destId="{ACF4E2D0-B9C5-4C97-B932-9FED24BC7C89}" srcOrd="0" destOrd="0" parTransId="{AA3E718F-A6AA-4736-BD76-95195234CCB3}" sibTransId="{6919DD1C-9E0A-4DD2-8DB3-6FB91F4DA852}"/>
    <dgm:cxn modelId="{CA1E1F0F-2371-40AE-AAF4-3C8BA18E5750}" type="presOf" srcId="{0837B87B-307F-4DAD-9B1A-95DD6EF1735E}" destId="{8AEA268C-310D-411F-A237-878F6AE93A7E}" srcOrd="0" destOrd="0" presId="urn:microsoft.com/office/officeart/2005/8/layout/hList3"/>
    <dgm:cxn modelId="{F47C317A-692C-46A5-A7EC-4337BEDDC1E4}" type="presOf" srcId="{EBEE7F73-A529-4EF3-A1F1-E0A2010FAA5A}" destId="{A646E163-4091-4461-B032-380F18F8C869}" srcOrd="0" destOrd="0" presId="urn:microsoft.com/office/officeart/2005/8/layout/hList3"/>
    <dgm:cxn modelId="{ECE79899-73C0-4D80-B458-11D47DADCC1F}" srcId="{ACF4E2D0-B9C5-4C97-B932-9FED24BC7C89}" destId="{018BE118-8C79-4BD9-8D86-65139F487091}" srcOrd="3" destOrd="0" parTransId="{31342461-239A-4E87-96F0-E810F10BAA84}" sibTransId="{47AA53B8-846F-4B34-96F1-6517660C49D4}"/>
    <dgm:cxn modelId="{818D8963-29A0-4926-AD6E-EC801537F725}" type="presParOf" srcId="{83070077-C764-43C2-A8BC-7EB003D2D344}" destId="{1F72A7C6-472D-493B-912C-9E9460DED456}" srcOrd="0" destOrd="0" presId="urn:microsoft.com/office/officeart/2005/8/layout/hList3"/>
    <dgm:cxn modelId="{B42ADC53-7F8D-4CB3-A587-CE2118DB6F5B}" type="presParOf" srcId="{83070077-C764-43C2-A8BC-7EB003D2D344}" destId="{2DCB4911-D10D-4DA1-9946-B5FC414AAA78}" srcOrd="1" destOrd="0" presId="urn:microsoft.com/office/officeart/2005/8/layout/hList3"/>
    <dgm:cxn modelId="{230F73A5-BB05-4BE7-9BD1-7A21C59629C7}" type="presParOf" srcId="{2DCB4911-D10D-4DA1-9946-B5FC414AAA78}" destId="{B91D40FC-0DBA-49DE-93FA-1F4EECBC80BA}" srcOrd="0" destOrd="0" presId="urn:microsoft.com/office/officeart/2005/8/layout/hList3"/>
    <dgm:cxn modelId="{AB685D11-BF0B-4B1E-8091-03823C0ECADF}" type="presParOf" srcId="{2DCB4911-D10D-4DA1-9946-B5FC414AAA78}" destId="{8AEA268C-310D-411F-A237-878F6AE93A7E}" srcOrd="1" destOrd="0" presId="urn:microsoft.com/office/officeart/2005/8/layout/hList3"/>
    <dgm:cxn modelId="{5EF94766-8F61-4998-8FC2-4153BF9A6D3B}" type="presParOf" srcId="{2DCB4911-D10D-4DA1-9946-B5FC414AAA78}" destId="{A646E163-4091-4461-B032-380F18F8C869}" srcOrd="2" destOrd="0" presId="urn:microsoft.com/office/officeart/2005/8/layout/hList3"/>
    <dgm:cxn modelId="{4E600405-6671-4F99-96DA-4144AE132DCD}" type="presParOf" srcId="{2DCB4911-D10D-4DA1-9946-B5FC414AAA78}" destId="{BEBA0221-F8B0-4E49-8E49-DCB916CFEFA3}" srcOrd="3" destOrd="0" presId="urn:microsoft.com/office/officeart/2005/8/layout/hList3"/>
    <dgm:cxn modelId="{48CE325A-3E88-4A11-AD10-B86B24BB9151}" type="presParOf" srcId="{83070077-C764-43C2-A8BC-7EB003D2D344}" destId="{3DBD2AC3-BA67-4419-873F-F253D7649967}" srcOrd="2" destOrd="0" presId="urn:microsoft.com/office/officeart/2005/8/layout/hList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9E7433-6A97-4662-87ED-4417E01FBF71}" type="doc">
      <dgm:prSet loTypeId="urn:microsoft.com/office/officeart/2005/8/layout/hList3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41547D90-EB41-4668-A090-8A88E9ACECE6}">
      <dgm:prSet/>
      <dgm:spPr>
        <a:ln>
          <a:solidFill>
            <a:srgbClr val="FFC000"/>
          </a:solidFill>
        </a:ln>
      </dgm:spPr>
      <dgm:t>
        <a:bodyPr/>
        <a:lstStyle/>
        <a:p>
          <a:pPr rtl="0"/>
          <a:r>
            <a:rPr lang="cs-CZ" dirty="0" smtClean="0"/>
            <a:t>Symptomy:</a:t>
          </a:r>
          <a:endParaRPr lang="cs-CZ" dirty="0"/>
        </a:p>
      </dgm:t>
    </dgm:pt>
    <dgm:pt modelId="{1C794638-E397-46F0-A3CD-9AB925152351}" type="parTrans" cxnId="{93E4C931-C468-40CC-85A2-3D3D5176B995}">
      <dgm:prSet/>
      <dgm:spPr/>
      <dgm:t>
        <a:bodyPr/>
        <a:lstStyle/>
        <a:p>
          <a:endParaRPr lang="cs-CZ"/>
        </a:p>
      </dgm:t>
    </dgm:pt>
    <dgm:pt modelId="{B4BF25B5-B694-45EF-B390-CD2A014F6709}" type="sibTrans" cxnId="{93E4C931-C468-40CC-85A2-3D3D5176B995}">
      <dgm:prSet/>
      <dgm:spPr/>
      <dgm:t>
        <a:bodyPr/>
        <a:lstStyle/>
        <a:p>
          <a:endParaRPr lang="cs-CZ"/>
        </a:p>
      </dgm:t>
    </dgm:pt>
    <dgm:pt modelId="{A651DCA3-058F-4454-B446-5017C6B89539}">
      <dgm:prSet/>
      <dgm:spPr/>
      <dgm:t>
        <a:bodyPr/>
        <a:lstStyle/>
        <a:p>
          <a:pPr rtl="0"/>
          <a:r>
            <a:rPr lang="cs-CZ" dirty="0" smtClean="0"/>
            <a:t>Málo informací v prvotních fázích útoku</a:t>
          </a:r>
          <a:endParaRPr lang="cs-CZ" dirty="0"/>
        </a:p>
      </dgm:t>
    </dgm:pt>
    <dgm:pt modelId="{6A7A38F1-2FAD-4FF0-902F-A14CAC270E69}" type="parTrans" cxnId="{6932E33F-EF2E-45FF-939A-BB5FEE30A215}">
      <dgm:prSet/>
      <dgm:spPr/>
      <dgm:t>
        <a:bodyPr/>
        <a:lstStyle/>
        <a:p>
          <a:endParaRPr lang="cs-CZ"/>
        </a:p>
      </dgm:t>
    </dgm:pt>
    <dgm:pt modelId="{E4AB3070-3A04-4585-8F86-0E37BBBE671E}" type="sibTrans" cxnId="{6932E33F-EF2E-45FF-939A-BB5FEE30A215}">
      <dgm:prSet/>
      <dgm:spPr/>
      <dgm:t>
        <a:bodyPr/>
        <a:lstStyle/>
        <a:p>
          <a:endParaRPr lang="cs-CZ"/>
        </a:p>
      </dgm:t>
    </dgm:pt>
    <dgm:pt modelId="{640BAC7C-19B2-42C8-A7AD-31631966AD9C}">
      <dgm:prSet/>
      <dgm:spPr/>
      <dgm:t>
        <a:bodyPr/>
        <a:lstStyle/>
        <a:p>
          <a:pPr rtl="0"/>
          <a:r>
            <a:rPr lang="cs-CZ" dirty="0" smtClean="0"/>
            <a:t>Nárůst počtu incidentů v čase</a:t>
          </a:r>
          <a:endParaRPr lang="en-GB" dirty="0"/>
        </a:p>
      </dgm:t>
    </dgm:pt>
    <dgm:pt modelId="{95A1337B-240D-42F5-A3A9-246104440AFF}" type="parTrans" cxnId="{40FC0D26-AC2B-430B-B10D-4536D445D8D9}">
      <dgm:prSet/>
      <dgm:spPr/>
      <dgm:t>
        <a:bodyPr/>
        <a:lstStyle/>
        <a:p>
          <a:endParaRPr lang="cs-CZ"/>
        </a:p>
      </dgm:t>
    </dgm:pt>
    <dgm:pt modelId="{2B03500D-3B38-444B-95AF-325904F4DA3F}" type="sibTrans" cxnId="{40FC0D26-AC2B-430B-B10D-4536D445D8D9}">
      <dgm:prSet/>
      <dgm:spPr/>
      <dgm:t>
        <a:bodyPr/>
        <a:lstStyle/>
        <a:p>
          <a:endParaRPr lang="cs-CZ"/>
        </a:p>
      </dgm:t>
    </dgm:pt>
    <dgm:pt modelId="{6055F6CF-B406-4CF3-9CF7-55E2806B1DFD}">
      <dgm:prSet/>
      <dgm:spPr/>
      <dgm:t>
        <a:bodyPr/>
        <a:lstStyle/>
        <a:p>
          <a:pPr rtl="0"/>
          <a:r>
            <a:rPr lang="cs-CZ" dirty="0" smtClean="0"/>
            <a:t>Prodleva při organizaci ad-hoc reakce</a:t>
          </a:r>
          <a:endParaRPr lang="cs-CZ" dirty="0"/>
        </a:p>
      </dgm:t>
    </dgm:pt>
    <dgm:pt modelId="{8DDEFA05-4BC5-410D-9F84-87B27672C494}" type="parTrans" cxnId="{2D46B557-1A89-454B-8ECC-5C66F578D831}">
      <dgm:prSet/>
      <dgm:spPr/>
      <dgm:t>
        <a:bodyPr/>
        <a:lstStyle/>
        <a:p>
          <a:endParaRPr lang="cs-CZ"/>
        </a:p>
      </dgm:t>
    </dgm:pt>
    <dgm:pt modelId="{C38A3CF8-4876-457A-89C2-30EB4C21F763}" type="sibTrans" cxnId="{2D46B557-1A89-454B-8ECC-5C66F578D831}">
      <dgm:prSet/>
      <dgm:spPr/>
      <dgm:t>
        <a:bodyPr/>
        <a:lstStyle/>
        <a:p>
          <a:endParaRPr lang="cs-CZ"/>
        </a:p>
      </dgm:t>
    </dgm:pt>
    <dgm:pt modelId="{6196A733-C09B-4EF3-9126-EDF1EE5978DA}">
      <dgm:prSet/>
      <dgm:spPr/>
      <dgm:t>
        <a:bodyPr/>
        <a:lstStyle/>
        <a:p>
          <a:pPr rtl="0"/>
          <a:r>
            <a:rPr lang="cs-CZ" dirty="0" smtClean="0"/>
            <a:t>P</a:t>
          </a:r>
          <a:r>
            <a:rPr lang="en-GB" dirty="0" err="1" smtClean="0"/>
            <a:t>rodleva</a:t>
          </a:r>
          <a:r>
            <a:rPr lang="en-GB" dirty="0" smtClean="0"/>
            <a:t> p</a:t>
          </a:r>
          <a:r>
            <a:rPr lang="cs-CZ" dirty="0" smtClean="0"/>
            <a:t>ř</a:t>
          </a:r>
          <a:r>
            <a:rPr lang="en-GB" dirty="0" err="1" smtClean="0"/>
            <a:t>i</a:t>
          </a:r>
          <a:r>
            <a:rPr lang="en-GB" dirty="0" smtClean="0"/>
            <a:t> </a:t>
          </a:r>
          <a:r>
            <a:rPr lang="en-GB" dirty="0" err="1" smtClean="0"/>
            <a:t>hled</a:t>
          </a:r>
          <a:r>
            <a:rPr lang="cs-CZ" dirty="0" smtClean="0"/>
            <a:t>á</a:t>
          </a:r>
          <a:r>
            <a:rPr lang="en-GB" dirty="0" smtClean="0"/>
            <a:t>n</a:t>
          </a:r>
          <a:r>
            <a:rPr lang="cs-CZ" dirty="0" smtClean="0"/>
            <a:t>í, vývoji a nasazení</a:t>
          </a:r>
          <a:r>
            <a:rPr lang="en-GB" dirty="0" smtClean="0"/>
            <a:t> ad-hoc </a:t>
          </a:r>
          <a:r>
            <a:rPr lang="cs-CZ" dirty="0" smtClean="0"/>
            <a:t>protiopatření</a:t>
          </a:r>
          <a:endParaRPr lang="cs-CZ" dirty="0"/>
        </a:p>
      </dgm:t>
    </dgm:pt>
    <dgm:pt modelId="{5465F538-3248-49EB-9ACB-495AD59584AD}" type="parTrans" cxnId="{EB68F082-6F2E-4B25-988A-F073A55F8356}">
      <dgm:prSet/>
      <dgm:spPr/>
      <dgm:t>
        <a:bodyPr/>
        <a:lstStyle/>
        <a:p>
          <a:endParaRPr lang="cs-CZ"/>
        </a:p>
      </dgm:t>
    </dgm:pt>
    <dgm:pt modelId="{D75EBC1B-2C34-49E8-8556-8978AAA18720}" type="sibTrans" cxnId="{EB68F082-6F2E-4B25-988A-F073A55F8356}">
      <dgm:prSet/>
      <dgm:spPr/>
      <dgm:t>
        <a:bodyPr/>
        <a:lstStyle/>
        <a:p>
          <a:endParaRPr lang="cs-CZ"/>
        </a:p>
      </dgm:t>
    </dgm:pt>
    <dgm:pt modelId="{C080B279-704D-40CF-9C69-132824086BD3}">
      <dgm:prSet/>
      <dgm:spPr/>
      <dgm:t>
        <a:bodyPr/>
        <a:lstStyle/>
        <a:p>
          <a:pPr rtl="0"/>
          <a:r>
            <a:rPr lang="cs-CZ" dirty="0" smtClean="0"/>
            <a:t>Absence interních a externích zdrojů</a:t>
          </a:r>
          <a:r>
            <a:rPr lang="en-GB" dirty="0" smtClean="0"/>
            <a:t> </a:t>
          </a:r>
          <a:endParaRPr lang="cs-CZ" dirty="0"/>
        </a:p>
      </dgm:t>
    </dgm:pt>
    <dgm:pt modelId="{3D9BBDBB-AC36-4642-8A41-7CB2EBCA9E4E}" type="parTrans" cxnId="{18CA9980-A973-414F-8430-E89055AE47A0}">
      <dgm:prSet/>
      <dgm:spPr/>
      <dgm:t>
        <a:bodyPr/>
        <a:lstStyle/>
        <a:p>
          <a:endParaRPr lang="cs-CZ"/>
        </a:p>
      </dgm:t>
    </dgm:pt>
    <dgm:pt modelId="{1B406247-01E3-43E4-953B-F15FBAC4904C}" type="sibTrans" cxnId="{18CA9980-A973-414F-8430-E89055AE47A0}">
      <dgm:prSet/>
      <dgm:spPr/>
      <dgm:t>
        <a:bodyPr/>
        <a:lstStyle/>
        <a:p>
          <a:endParaRPr lang="cs-CZ"/>
        </a:p>
      </dgm:t>
    </dgm:pt>
    <dgm:pt modelId="{FD3FBA14-9C84-429D-B7EF-845A297FC962}">
      <dgm:prSet/>
      <dgm:spPr/>
      <dgm:t>
        <a:bodyPr/>
        <a:lstStyle/>
        <a:p>
          <a:pPr rtl="0"/>
          <a:r>
            <a:rPr lang="cs-CZ" dirty="0" smtClean="0"/>
            <a:t>Schopnost reagovat na rozsáhlá epidemie a případně </a:t>
          </a:r>
          <a:r>
            <a:rPr lang="cs-CZ" dirty="0" err="1" smtClean="0"/>
            <a:t>DoS</a:t>
          </a:r>
          <a:endParaRPr lang="cs-CZ" dirty="0"/>
        </a:p>
      </dgm:t>
    </dgm:pt>
    <dgm:pt modelId="{A031A167-6198-4971-B479-A6DA3DD20E71}" type="parTrans" cxnId="{57E246CF-8A5A-4B7D-BCA9-6F004906B44B}">
      <dgm:prSet/>
      <dgm:spPr/>
      <dgm:t>
        <a:bodyPr/>
        <a:lstStyle/>
        <a:p>
          <a:endParaRPr lang="cs-CZ"/>
        </a:p>
      </dgm:t>
    </dgm:pt>
    <dgm:pt modelId="{EF0DB661-DB8E-47C1-972B-9908E34514F4}" type="sibTrans" cxnId="{57E246CF-8A5A-4B7D-BCA9-6F004906B44B}">
      <dgm:prSet/>
      <dgm:spPr/>
      <dgm:t>
        <a:bodyPr/>
        <a:lstStyle/>
        <a:p>
          <a:endParaRPr lang="cs-CZ"/>
        </a:p>
      </dgm:t>
    </dgm:pt>
    <dgm:pt modelId="{0F8A7B0B-1AE3-408F-B918-17DDF7D19CE2}" type="pres">
      <dgm:prSet presAssocID="{409E7433-6A97-4662-87ED-4417E01FBF7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3BBFD0E7-9F90-4485-B760-7042FA21B28A}" type="pres">
      <dgm:prSet presAssocID="{41547D90-EB41-4668-A090-8A88E9ACECE6}" presName="roof" presStyleLbl="dkBgShp" presStyleIdx="0" presStyleCnt="2"/>
      <dgm:spPr/>
      <dgm:t>
        <a:bodyPr/>
        <a:lstStyle/>
        <a:p>
          <a:endParaRPr lang="cs-CZ"/>
        </a:p>
      </dgm:t>
    </dgm:pt>
    <dgm:pt modelId="{2159289A-B85B-4019-B89B-A5187670A0BB}" type="pres">
      <dgm:prSet presAssocID="{41547D90-EB41-4668-A090-8A88E9ACECE6}" presName="pillars" presStyleCnt="0"/>
      <dgm:spPr/>
    </dgm:pt>
    <dgm:pt modelId="{C375B050-BCCE-4DA6-8223-C1D8C41A9224}" type="pres">
      <dgm:prSet presAssocID="{41547D90-EB41-4668-A090-8A88E9ACECE6}" presName="pillar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AF29683-6B1A-4341-9957-3B15D5002133}" type="pres">
      <dgm:prSet presAssocID="{640BAC7C-19B2-42C8-A7AD-31631966AD9C}" presName="pillar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2429E49-0072-4E01-9561-EFD8F59182D1}" type="pres">
      <dgm:prSet presAssocID="{6055F6CF-B406-4CF3-9CF7-55E2806B1DFD}" presName="pillar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06D5990-19F9-45CE-8776-E09C2E686DB6}" type="pres">
      <dgm:prSet presAssocID="{6196A733-C09B-4EF3-9126-EDF1EE5978DA}" presName="pillar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D373848-0956-47FF-B0D1-0F5FFF24BEB5}" type="pres">
      <dgm:prSet presAssocID="{C080B279-704D-40CF-9C69-132824086BD3}" presName="pillar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CCAC0C8-C42E-48E3-9CBD-445F25F061A3}" type="pres">
      <dgm:prSet presAssocID="{FD3FBA14-9C84-429D-B7EF-845A297FC962}" presName="pillar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CC6C198-795F-44C3-A284-4B78E39E73B9}" type="pres">
      <dgm:prSet presAssocID="{41547D90-EB41-4668-A090-8A88E9ACECE6}" presName="base" presStyleLbl="dkBgShp" presStyleIdx="1" presStyleCnt="2"/>
      <dgm:spPr/>
    </dgm:pt>
  </dgm:ptLst>
  <dgm:cxnLst>
    <dgm:cxn modelId="{B96B63FF-BAC8-4D3E-BD75-ED9038D49D94}" type="presOf" srcId="{C080B279-704D-40CF-9C69-132824086BD3}" destId="{ED373848-0956-47FF-B0D1-0F5FFF24BEB5}" srcOrd="0" destOrd="0" presId="urn:microsoft.com/office/officeart/2005/8/layout/hList3"/>
    <dgm:cxn modelId="{40FC0D26-AC2B-430B-B10D-4536D445D8D9}" srcId="{41547D90-EB41-4668-A090-8A88E9ACECE6}" destId="{640BAC7C-19B2-42C8-A7AD-31631966AD9C}" srcOrd="1" destOrd="0" parTransId="{95A1337B-240D-42F5-A3A9-246104440AFF}" sibTransId="{2B03500D-3B38-444B-95AF-325904F4DA3F}"/>
    <dgm:cxn modelId="{93E4C931-C468-40CC-85A2-3D3D5176B995}" srcId="{409E7433-6A97-4662-87ED-4417E01FBF71}" destId="{41547D90-EB41-4668-A090-8A88E9ACECE6}" srcOrd="0" destOrd="0" parTransId="{1C794638-E397-46F0-A3CD-9AB925152351}" sibTransId="{B4BF25B5-B694-45EF-B390-CD2A014F6709}"/>
    <dgm:cxn modelId="{6932E33F-EF2E-45FF-939A-BB5FEE30A215}" srcId="{41547D90-EB41-4668-A090-8A88E9ACECE6}" destId="{A651DCA3-058F-4454-B446-5017C6B89539}" srcOrd="0" destOrd="0" parTransId="{6A7A38F1-2FAD-4FF0-902F-A14CAC270E69}" sibTransId="{E4AB3070-3A04-4585-8F86-0E37BBBE671E}"/>
    <dgm:cxn modelId="{96E6DDD5-0EB0-4CBA-AF40-1ED85FFC98DB}" type="presOf" srcId="{41547D90-EB41-4668-A090-8A88E9ACECE6}" destId="{3BBFD0E7-9F90-4485-B760-7042FA21B28A}" srcOrd="0" destOrd="0" presId="urn:microsoft.com/office/officeart/2005/8/layout/hList3"/>
    <dgm:cxn modelId="{3B392DF7-DC63-4DBC-95A0-D987C53457FF}" type="presOf" srcId="{A651DCA3-058F-4454-B446-5017C6B89539}" destId="{C375B050-BCCE-4DA6-8223-C1D8C41A9224}" srcOrd="0" destOrd="0" presId="urn:microsoft.com/office/officeart/2005/8/layout/hList3"/>
    <dgm:cxn modelId="{A11C32CC-CD2A-45C1-928E-4DB1656A907D}" type="presOf" srcId="{6196A733-C09B-4EF3-9126-EDF1EE5978DA}" destId="{106D5990-19F9-45CE-8776-E09C2E686DB6}" srcOrd="0" destOrd="0" presId="urn:microsoft.com/office/officeart/2005/8/layout/hList3"/>
    <dgm:cxn modelId="{EB68F082-6F2E-4B25-988A-F073A55F8356}" srcId="{41547D90-EB41-4668-A090-8A88E9ACECE6}" destId="{6196A733-C09B-4EF3-9126-EDF1EE5978DA}" srcOrd="3" destOrd="0" parTransId="{5465F538-3248-49EB-9ACB-495AD59584AD}" sibTransId="{D75EBC1B-2C34-49E8-8556-8978AAA18720}"/>
    <dgm:cxn modelId="{C84E0582-8F56-46D0-B4E2-8C30DF763CA3}" type="presOf" srcId="{6055F6CF-B406-4CF3-9CF7-55E2806B1DFD}" destId="{F2429E49-0072-4E01-9561-EFD8F59182D1}" srcOrd="0" destOrd="0" presId="urn:microsoft.com/office/officeart/2005/8/layout/hList3"/>
    <dgm:cxn modelId="{2D46B557-1A89-454B-8ECC-5C66F578D831}" srcId="{41547D90-EB41-4668-A090-8A88E9ACECE6}" destId="{6055F6CF-B406-4CF3-9CF7-55E2806B1DFD}" srcOrd="2" destOrd="0" parTransId="{8DDEFA05-4BC5-410D-9F84-87B27672C494}" sibTransId="{C38A3CF8-4876-457A-89C2-30EB4C21F763}"/>
    <dgm:cxn modelId="{57E246CF-8A5A-4B7D-BCA9-6F004906B44B}" srcId="{41547D90-EB41-4668-A090-8A88E9ACECE6}" destId="{FD3FBA14-9C84-429D-B7EF-845A297FC962}" srcOrd="5" destOrd="0" parTransId="{A031A167-6198-4971-B479-A6DA3DD20E71}" sibTransId="{EF0DB661-DB8E-47C1-972B-9908E34514F4}"/>
    <dgm:cxn modelId="{B7712559-A07D-49C2-B746-B05C6FBBFC5E}" type="presOf" srcId="{FD3FBA14-9C84-429D-B7EF-845A297FC962}" destId="{4CCAC0C8-C42E-48E3-9CBD-445F25F061A3}" srcOrd="0" destOrd="0" presId="urn:microsoft.com/office/officeart/2005/8/layout/hList3"/>
    <dgm:cxn modelId="{18CA9980-A973-414F-8430-E89055AE47A0}" srcId="{41547D90-EB41-4668-A090-8A88E9ACECE6}" destId="{C080B279-704D-40CF-9C69-132824086BD3}" srcOrd="4" destOrd="0" parTransId="{3D9BBDBB-AC36-4642-8A41-7CB2EBCA9E4E}" sibTransId="{1B406247-01E3-43E4-953B-F15FBAC4904C}"/>
    <dgm:cxn modelId="{C8B5655D-8B70-401C-83A1-17E74BAD4928}" type="presOf" srcId="{409E7433-6A97-4662-87ED-4417E01FBF71}" destId="{0F8A7B0B-1AE3-408F-B918-17DDF7D19CE2}" srcOrd="0" destOrd="0" presId="urn:microsoft.com/office/officeart/2005/8/layout/hList3"/>
    <dgm:cxn modelId="{D8017D80-F792-4896-AFAF-3DC99EB67EEE}" type="presOf" srcId="{640BAC7C-19B2-42C8-A7AD-31631966AD9C}" destId="{EAF29683-6B1A-4341-9957-3B15D5002133}" srcOrd="0" destOrd="0" presId="urn:microsoft.com/office/officeart/2005/8/layout/hList3"/>
    <dgm:cxn modelId="{9B672DF7-C582-47A7-9279-36C5207BD55D}" type="presParOf" srcId="{0F8A7B0B-1AE3-408F-B918-17DDF7D19CE2}" destId="{3BBFD0E7-9F90-4485-B760-7042FA21B28A}" srcOrd="0" destOrd="0" presId="urn:microsoft.com/office/officeart/2005/8/layout/hList3"/>
    <dgm:cxn modelId="{FD894AEB-1193-4F7C-B1E4-92589E5B6EDC}" type="presParOf" srcId="{0F8A7B0B-1AE3-408F-B918-17DDF7D19CE2}" destId="{2159289A-B85B-4019-B89B-A5187670A0BB}" srcOrd="1" destOrd="0" presId="urn:microsoft.com/office/officeart/2005/8/layout/hList3"/>
    <dgm:cxn modelId="{00635C2C-CB12-49C7-8CB7-084777589C96}" type="presParOf" srcId="{2159289A-B85B-4019-B89B-A5187670A0BB}" destId="{C375B050-BCCE-4DA6-8223-C1D8C41A9224}" srcOrd="0" destOrd="0" presId="urn:microsoft.com/office/officeart/2005/8/layout/hList3"/>
    <dgm:cxn modelId="{D4D088DA-E28D-40F7-83AD-C84D7F3E3C1C}" type="presParOf" srcId="{2159289A-B85B-4019-B89B-A5187670A0BB}" destId="{EAF29683-6B1A-4341-9957-3B15D5002133}" srcOrd="1" destOrd="0" presId="urn:microsoft.com/office/officeart/2005/8/layout/hList3"/>
    <dgm:cxn modelId="{E48E12F7-A5D5-4113-9B83-7FA242120DFE}" type="presParOf" srcId="{2159289A-B85B-4019-B89B-A5187670A0BB}" destId="{F2429E49-0072-4E01-9561-EFD8F59182D1}" srcOrd="2" destOrd="0" presId="urn:microsoft.com/office/officeart/2005/8/layout/hList3"/>
    <dgm:cxn modelId="{9754D3CC-569F-41E6-B8B9-215A58AC5589}" type="presParOf" srcId="{2159289A-B85B-4019-B89B-A5187670A0BB}" destId="{106D5990-19F9-45CE-8776-E09C2E686DB6}" srcOrd="3" destOrd="0" presId="urn:microsoft.com/office/officeart/2005/8/layout/hList3"/>
    <dgm:cxn modelId="{CD4608D7-4CB9-4F40-B440-D4AA4C2612DA}" type="presParOf" srcId="{2159289A-B85B-4019-B89B-A5187670A0BB}" destId="{ED373848-0956-47FF-B0D1-0F5FFF24BEB5}" srcOrd="4" destOrd="0" presId="urn:microsoft.com/office/officeart/2005/8/layout/hList3"/>
    <dgm:cxn modelId="{41EF6084-FFE9-416A-AA88-23A59C9240AE}" type="presParOf" srcId="{2159289A-B85B-4019-B89B-A5187670A0BB}" destId="{4CCAC0C8-C42E-48E3-9CBD-445F25F061A3}" srcOrd="5" destOrd="0" presId="urn:microsoft.com/office/officeart/2005/8/layout/hList3"/>
    <dgm:cxn modelId="{E2736584-1814-4ABF-AB85-54756D149153}" type="presParOf" srcId="{0F8A7B0B-1AE3-408F-B918-17DDF7D19CE2}" destId="{8CC6C198-795F-44C3-A284-4B78E39E73B9}" srcOrd="2" destOrd="0" presId="urn:microsoft.com/office/officeart/2005/8/layout/hList3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3B44464-18E1-4219-BCB7-A416856F7634}" type="doc">
      <dgm:prSet loTypeId="urn:microsoft.com/office/officeart/2005/8/layout/lProcess3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11833728-F044-47B8-89C5-DEE964185599}">
      <dgm:prSet/>
      <dgm:spPr/>
      <dgm:t>
        <a:bodyPr/>
        <a:lstStyle/>
        <a:p>
          <a:pPr rtl="0"/>
          <a:r>
            <a:rPr lang="cs-CZ" b="1" dirty="0" smtClean="0"/>
            <a:t>Fáze útoku</a:t>
          </a:r>
          <a:endParaRPr lang="cs-CZ" dirty="0"/>
        </a:p>
      </dgm:t>
    </dgm:pt>
    <dgm:pt modelId="{A0D0DC09-298E-42B1-8777-F73252AB1D8A}" type="parTrans" cxnId="{0D467053-B6F2-40EF-B765-2268E4C79E24}">
      <dgm:prSet/>
      <dgm:spPr/>
      <dgm:t>
        <a:bodyPr/>
        <a:lstStyle/>
        <a:p>
          <a:endParaRPr lang="cs-CZ"/>
        </a:p>
      </dgm:t>
    </dgm:pt>
    <dgm:pt modelId="{77399FB2-A192-4AEA-B119-5CC3F1A550ED}" type="sibTrans" cxnId="{0D467053-B6F2-40EF-B765-2268E4C79E24}">
      <dgm:prSet/>
      <dgm:spPr/>
      <dgm:t>
        <a:bodyPr/>
        <a:lstStyle/>
        <a:p>
          <a:endParaRPr lang="cs-CZ"/>
        </a:p>
      </dgm:t>
    </dgm:pt>
    <dgm:pt modelId="{F56727EA-BFBA-49BB-A308-712DB1B87AC7}">
      <dgm:prSet/>
      <dgm:spPr/>
      <dgm:t>
        <a:bodyPr/>
        <a:lstStyle/>
        <a:p>
          <a:pPr rtl="0"/>
          <a:r>
            <a:rPr lang="cs-CZ" b="1" dirty="0" smtClean="0"/>
            <a:t>Příprava útoku</a:t>
          </a:r>
          <a:endParaRPr lang="cs-CZ" b="1" dirty="0"/>
        </a:p>
      </dgm:t>
    </dgm:pt>
    <dgm:pt modelId="{45148B24-FA91-4D26-8453-CDE13F9CACCA}" type="parTrans" cxnId="{56BE1F50-6FE9-483F-BD64-56D140F86649}">
      <dgm:prSet/>
      <dgm:spPr/>
      <dgm:t>
        <a:bodyPr/>
        <a:lstStyle/>
        <a:p>
          <a:endParaRPr lang="cs-CZ"/>
        </a:p>
      </dgm:t>
    </dgm:pt>
    <dgm:pt modelId="{08DFA31B-8F73-4C32-A3F0-0D245456D324}" type="sibTrans" cxnId="{56BE1F50-6FE9-483F-BD64-56D140F86649}">
      <dgm:prSet/>
      <dgm:spPr/>
      <dgm:t>
        <a:bodyPr/>
        <a:lstStyle/>
        <a:p>
          <a:endParaRPr lang="cs-CZ"/>
        </a:p>
      </dgm:t>
    </dgm:pt>
    <dgm:pt modelId="{AFD50222-A04B-46EB-AA1C-037677956536}">
      <dgm:prSet/>
      <dgm:spPr/>
      <dgm:t>
        <a:bodyPr/>
        <a:lstStyle/>
        <a:p>
          <a:pPr rtl="0"/>
          <a:r>
            <a:rPr lang="cs-CZ" b="1" dirty="0" smtClean="0"/>
            <a:t>Provoz prostředků  používané k útokům</a:t>
          </a:r>
          <a:endParaRPr lang="cs-CZ" b="1" dirty="0"/>
        </a:p>
      </dgm:t>
    </dgm:pt>
    <dgm:pt modelId="{6C55310B-DD21-48D5-87ED-48D4A6D3837C}" type="parTrans" cxnId="{F0322582-847C-4298-AFE6-4BFAE9D8B7D1}">
      <dgm:prSet/>
      <dgm:spPr/>
      <dgm:t>
        <a:bodyPr/>
        <a:lstStyle/>
        <a:p>
          <a:endParaRPr lang="cs-CZ"/>
        </a:p>
      </dgm:t>
    </dgm:pt>
    <dgm:pt modelId="{D2B89C24-153F-4162-AA47-CA821583BEF3}" type="sibTrans" cxnId="{F0322582-847C-4298-AFE6-4BFAE9D8B7D1}">
      <dgm:prSet/>
      <dgm:spPr/>
      <dgm:t>
        <a:bodyPr/>
        <a:lstStyle/>
        <a:p>
          <a:endParaRPr lang="cs-CZ"/>
        </a:p>
      </dgm:t>
    </dgm:pt>
    <dgm:pt modelId="{7D0CDF3A-FDFD-4D27-9493-D018A8D59A51}">
      <dgm:prSet/>
      <dgm:spPr/>
      <dgm:t>
        <a:bodyPr/>
        <a:lstStyle/>
        <a:p>
          <a:pPr rtl="0"/>
          <a:r>
            <a:rPr lang="cs-CZ" b="1" dirty="0" smtClean="0"/>
            <a:t>Útok na uživatele</a:t>
          </a:r>
          <a:endParaRPr lang="cs-CZ" b="1" dirty="0"/>
        </a:p>
      </dgm:t>
    </dgm:pt>
    <dgm:pt modelId="{0F84B9F7-9A3F-4DB3-B11B-E0111B00F726}" type="parTrans" cxnId="{2D6E21BC-0954-494C-96C8-8AC777CC6BBE}">
      <dgm:prSet/>
      <dgm:spPr/>
      <dgm:t>
        <a:bodyPr/>
        <a:lstStyle/>
        <a:p>
          <a:endParaRPr lang="cs-CZ"/>
        </a:p>
      </dgm:t>
    </dgm:pt>
    <dgm:pt modelId="{54473B0D-2082-47E4-87BC-60243FFD8D9F}" type="sibTrans" cxnId="{2D6E21BC-0954-494C-96C8-8AC777CC6BBE}">
      <dgm:prSet/>
      <dgm:spPr/>
      <dgm:t>
        <a:bodyPr/>
        <a:lstStyle/>
        <a:p>
          <a:endParaRPr lang="cs-CZ"/>
        </a:p>
      </dgm:t>
    </dgm:pt>
    <dgm:pt modelId="{8407B486-8227-4D48-9513-9973179026C9}">
      <dgm:prSet/>
      <dgm:spPr/>
      <dgm:t>
        <a:bodyPr/>
        <a:lstStyle/>
        <a:p>
          <a:pPr rtl="0"/>
          <a:r>
            <a:rPr lang="cs-CZ" b="1" dirty="0" smtClean="0"/>
            <a:t>Útok na elektronické bankovnictví </a:t>
          </a:r>
          <a:endParaRPr lang="en-US" b="1" dirty="0"/>
        </a:p>
      </dgm:t>
    </dgm:pt>
    <dgm:pt modelId="{D6EBB7C1-DCC2-4DB6-94B5-08D44568906E}" type="parTrans" cxnId="{B09668B2-3556-4B10-8093-C3CE07647D8B}">
      <dgm:prSet/>
      <dgm:spPr/>
      <dgm:t>
        <a:bodyPr/>
        <a:lstStyle/>
        <a:p>
          <a:endParaRPr lang="cs-CZ"/>
        </a:p>
      </dgm:t>
    </dgm:pt>
    <dgm:pt modelId="{57E346A2-EECE-4A7D-89F1-0A9F4A7F0AF6}" type="sibTrans" cxnId="{B09668B2-3556-4B10-8093-C3CE07647D8B}">
      <dgm:prSet/>
      <dgm:spPr/>
      <dgm:t>
        <a:bodyPr/>
        <a:lstStyle/>
        <a:p>
          <a:endParaRPr lang="cs-CZ"/>
        </a:p>
      </dgm:t>
    </dgm:pt>
    <dgm:pt modelId="{EF98BFE3-23E3-4D7E-9A0B-787E2F873FEB}">
      <dgm:prSet/>
      <dgm:spPr/>
      <dgm:t>
        <a:bodyPr/>
        <a:lstStyle/>
        <a:p>
          <a:pPr rtl="0"/>
          <a:r>
            <a:rPr lang="cs-CZ" b="1" dirty="0" smtClean="0"/>
            <a:t>Cíl fáze útoku </a:t>
          </a:r>
          <a:endParaRPr lang="cs-CZ" dirty="0"/>
        </a:p>
      </dgm:t>
    </dgm:pt>
    <dgm:pt modelId="{DFD44E5A-B426-4395-9346-C772F0F378AD}" type="parTrans" cxnId="{4C131ABA-D1D3-4110-A67A-97093F72FA17}">
      <dgm:prSet/>
      <dgm:spPr/>
      <dgm:t>
        <a:bodyPr/>
        <a:lstStyle/>
        <a:p>
          <a:endParaRPr lang="cs-CZ"/>
        </a:p>
      </dgm:t>
    </dgm:pt>
    <dgm:pt modelId="{5E5E28E7-3F69-497F-B89C-29D34BD79488}" type="sibTrans" cxnId="{4C131ABA-D1D3-4110-A67A-97093F72FA17}">
      <dgm:prSet/>
      <dgm:spPr/>
      <dgm:t>
        <a:bodyPr/>
        <a:lstStyle/>
        <a:p>
          <a:endParaRPr lang="cs-CZ"/>
        </a:p>
      </dgm:t>
    </dgm:pt>
    <dgm:pt modelId="{8062A962-6027-490E-9B27-F499BED9E5DB}">
      <dgm:prSet/>
      <dgm:spPr/>
      <dgm:t>
        <a:bodyPr/>
        <a:lstStyle/>
        <a:p>
          <a:pPr rtl="0"/>
          <a:r>
            <a:rPr lang="cs-CZ" dirty="0" smtClean="0"/>
            <a:t>Příprava prostředků a zdrojů</a:t>
          </a:r>
          <a:endParaRPr lang="cs-CZ" dirty="0"/>
        </a:p>
      </dgm:t>
    </dgm:pt>
    <dgm:pt modelId="{C2DBC5C8-075D-4481-B5EE-D198E59EE0CC}" type="parTrans" cxnId="{F783C574-0054-4AFD-B7A0-3E717F49512D}">
      <dgm:prSet/>
      <dgm:spPr/>
      <dgm:t>
        <a:bodyPr/>
        <a:lstStyle/>
        <a:p>
          <a:endParaRPr lang="cs-CZ"/>
        </a:p>
      </dgm:t>
    </dgm:pt>
    <dgm:pt modelId="{265A9485-6FD1-4438-BC18-85EC0522AEF8}" type="sibTrans" cxnId="{F783C574-0054-4AFD-B7A0-3E717F49512D}">
      <dgm:prSet/>
      <dgm:spPr/>
      <dgm:t>
        <a:bodyPr/>
        <a:lstStyle/>
        <a:p>
          <a:endParaRPr lang="cs-CZ"/>
        </a:p>
      </dgm:t>
    </dgm:pt>
    <dgm:pt modelId="{6DFDCDC7-019B-4877-B107-3F832EB82EB3}">
      <dgm:prSet/>
      <dgm:spPr/>
      <dgm:t>
        <a:bodyPr/>
        <a:lstStyle/>
        <a:p>
          <a:pPr rtl="0"/>
          <a:r>
            <a:rPr lang="cs-CZ" dirty="0" smtClean="0"/>
            <a:t>Nasazení a provoz prostředků a infrastruktury</a:t>
          </a:r>
          <a:endParaRPr lang="cs-CZ" dirty="0"/>
        </a:p>
      </dgm:t>
    </dgm:pt>
    <dgm:pt modelId="{24A303EB-B1B9-4F44-A80C-EC8C814F26E4}" type="parTrans" cxnId="{4E6EF8D8-3AAC-4FF4-B07E-6CC47393EA66}">
      <dgm:prSet/>
      <dgm:spPr/>
      <dgm:t>
        <a:bodyPr/>
        <a:lstStyle/>
        <a:p>
          <a:endParaRPr lang="cs-CZ"/>
        </a:p>
      </dgm:t>
    </dgm:pt>
    <dgm:pt modelId="{1327B461-30E7-4675-8E62-D97711B1AF45}" type="sibTrans" cxnId="{4E6EF8D8-3AAC-4FF4-B07E-6CC47393EA66}">
      <dgm:prSet/>
      <dgm:spPr/>
      <dgm:t>
        <a:bodyPr/>
        <a:lstStyle/>
        <a:p>
          <a:endParaRPr lang="cs-CZ"/>
        </a:p>
      </dgm:t>
    </dgm:pt>
    <dgm:pt modelId="{94775695-493A-4255-8AA9-5F1F04F9C265}">
      <dgm:prSet/>
      <dgm:spPr/>
      <dgm:t>
        <a:bodyPr/>
        <a:lstStyle/>
        <a:p>
          <a:pPr rtl="0"/>
          <a:r>
            <a:rPr lang="cs-CZ" dirty="0" smtClean="0"/>
            <a:t>Získání údajů a přístupů uživatele</a:t>
          </a:r>
          <a:endParaRPr lang="cs-CZ" dirty="0"/>
        </a:p>
      </dgm:t>
    </dgm:pt>
    <dgm:pt modelId="{61AA8DF1-B3E6-4AC0-A95D-306C7D49AD90}" type="parTrans" cxnId="{D8080944-A305-4719-A5BF-A5E58BF99E0C}">
      <dgm:prSet/>
      <dgm:spPr/>
      <dgm:t>
        <a:bodyPr/>
        <a:lstStyle/>
        <a:p>
          <a:endParaRPr lang="cs-CZ"/>
        </a:p>
      </dgm:t>
    </dgm:pt>
    <dgm:pt modelId="{4089A963-FC33-46A1-8816-332550ED439F}" type="sibTrans" cxnId="{D8080944-A305-4719-A5BF-A5E58BF99E0C}">
      <dgm:prSet/>
      <dgm:spPr/>
      <dgm:t>
        <a:bodyPr/>
        <a:lstStyle/>
        <a:p>
          <a:endParaRPr lang="cs-CZ"/>
        </a:p>
      </dgm:t>
    </dgm:pt>
    <dgm:pt modelId="{04FDFCF4-7D36-4855-92DA-12C620FF78D0}">
      <dgm:prSet/>
      <dgm:spPr/>
      <dgm:t>
        <a:bodyPr/>
        <a:lstStyle/>
        <a:p>
          <a:pPr rtl="0"/>
          <a:r>
            <a:rPr lang="cs-CZ" dirty="0" smtClean="0"/>
            <a:t>Získání přístupu k elektronickému bankovnictví</a:t>
          </a:r>
          <a:endParaRPr lang="en-US" dirty="0"/>
        </a:p>
      </dgm:t>
    </dgm:pt>
    <dgm:pt modelId="{5A82AFEF-1726-46F9-8895-6EA3E8597142}" type="parTrans" cxnId="{C27F6F65-E4B9-4521-A8D0-5F01E5369DFD}">
      <dgm:prSet/>
      <dgm:spPr/>
      <dgm:t>
        <a:bodyPr/>
        <a:lstStyle/>
        <a:p>
          <a:endParaRPr lang="cs-CZ"/>
        </a:p>
      </dgm:t>
    </dgm:pt>
    <dgm:pt modelId="{1B6D6E79-2FD2-478F-8DEF-3FFAB46CDB96}" type="sibTrans" cxnId="{C27F6F65-E4B9-4521-A8D0-5F01E5369DFD}">
      <dgm:prSet/>
      <dgm:spPr/>
      <dgm:t>
        <a:bodyPr/>
        <a:lstStyle/>
        <a:p>
          <a:endParaRPr lang="cs-CZ"/>
        </a:p>
      </dgm:t>
    </dgm:pt>
    <dgm:pt modelId="{56459591-E693-4E19-B9F1-101760ABA9B8}">
      <dgm:prSet/>
      <dgm:spPr/>
      <dgm:t>
        <a:bodyPr/>
        <a:lstStyle/>
        <a:p>
          <a:pPr rtl="0"/>
          <a:r>
            <a:rPr lang="cs-CZ" b="1" dirty="0" smtClean="0"/>
            <a:t>Oblast opatření</a:t>
          </a:r>
          <a:endParaRPr lang="cs-CZ" dirty="0"/>
        </a:p>
      </dgm:t>
    </dgm:pt>
    <dgm:pt modelId="{AD38AF1B-3E24-4C55-9581-A46505D6DEB8}" type="parTrans" cxnId="{F6B6D7BC-35AE-40EC-A863-5ADEA3C890E8}">
      <dgm:prSet/>
      <dgm:spPr/>
      <dgm:t>
        <a:bodyPr/>
        <a:lstStyle/>
        <a:p>
          <a:endParaRPr lang="cs-CZ"/>
        </a:p>
      </dgm:t>
    </dgm:pt>
    <dgm:pt modelId="{99A5547E-0CFE-40D5-9BC0-5CA46B77A9C0}" type="sibTrans" cxnId="{F6B6D7BC-35AE-40EC-A863-5ADEA3C890E8}">
      <dgm:prSet/>
      <dgm:spPr/>
      <dgm:t>
        <a:bodyPr/>
        <a:lstStyle/>
        <a:p>
          <a:endParaRPr lang="cs-CZ"/>
        </a:p>
      </dgm:t>
    </dgm:pt>
    <dgm:pt modelId="{660EB6E4-8C5E-4B1E-A060-608A38FB7224}">
      <dgm:prSet/>
      <dgm:spPr/>
      <dgm:t>
        <a:bodyPr/>
        <a:lstStyle/>
        <a:p>
          <a:pPr rtl="0"/>
          <a:r>
            <a:rPr lang="cs-CZ" b="1" dirty="0" smtClean="0"/>
            <a:t>Monitoring a analýza</a:t>
          </a:r>
          <a:endParaRPr lang="cs-CZ" b="1" dirty="0"/>
        </a:p>
      </dgm:t>
    </dgm:pt>
    <dgm:pt modelId="{5E000360-64E7-43DA-ABC7-E75504B3611D}" type="parTrans" cxnId="{AB0436DE-C5B0-4491-BA80-B36649EDC926}">
      <dgm:prSet/>
      <dgm:spPr/>
      <dgm:t>
        <a:bodyPr/>
        <a:lstStyle/>
        <a:p>
          <a:endParaRPr lang="cs-CZ"/>
        </a:p>
      </dgm:t>
    </dgm:pt>
    <dgm:pt modelId="{9361498C-6A8F-463D-B67F-F708F9036F7F}" type="sibTrans" cxnId="{AB0436DE-C5B0-4491-BA80-B36649EDC926}">
      <dgm:prSet/>
      <dgm:spPr/>
      <dgm:t>
        <a:bodyPr/>
        <a:lstStyle/>
        <a:p>
          <a:endParaRPr lang="cs-CZ"/>
        </a:p>
      </dgm:t>
    </dgm:pt>
    <dgm:pt modelId="{5FBB3564-91DD-459B-BF6D-3F4FDD387773}">
      <dgm:prSet/>
      <dgm:spPr/>
      <dgm:t>
        <a:bodyPr/>
        <a:lstStyle/>
        <a:p>
          <a:pPr rtl="0"/>
          <a:r>
            <a:rPr lang="cs-CZ" b="1" dirty="0" smtClean="0"/>
            <a:t>Tlumení dopadu útoku</a:t>
          </a:r>
          <a:endParaRPr lang="cs-CZ" b="1" dirty="0"/>
        </a:p>
      </dgm:t>
    </dgm:pt>
    <dgm:pt modelId="{F774069C-7ED9-4386-BDC3-F7D0F6860E9F}" type="parTrans" cxnId="{FB146164-E734-4353-82E8-C51F7B521674}">
      <dgm:prSet/>
      <dgm:spPr/>
      <dgm:t>
        <a:bodyPr/>
        <a:lstStyle/>
        <a:p>
          <a:endParaRPr lang="cs-CZ"/>
        </a:p>
      </dgm:t>
    </dgm:pt>
    <dgm:pt modelId="{1AED4340-A691-47E2-99D5-98EBB256F971}" type="sibTrans" cxnId="{FB146164-E734-4353-82E8-C51F7B521674}">
      <dgm:prSet/>
      <dgm:spPr/>
      <dgm:t>
        <a:bodyPr/>
        <a:lstStyle/>
        <a:p>
          <a:endParaRPr lang="cs-CZ"/>
        </a:p>
      </dgm:t>
    </dgm:pt>
    <dgm:pt modelId="{2C6885E5-47B9-480A-A12F-0746B15A1499}">
      <dgm:prSet/>
      <dgm:spPr/>
      <dgm:t>
        <a:bodyPr/>
        <a:lstStyle/>
        <a:p>
          <a:pPr rtl="0"/>
          <a:r>
            <a:rPr lang="cs-CZ" b="1" dirty="0" smtClean="0"/>
            <a:t>Zabezpečení uživatele</a:t>
          </a:r>
          <a:endParaRPr lang="cs-CZ" b="1" dirty="0"/>
        </a:p>
      </dgm:t>
    </dgm:pt>
    <dgm:pt modelId="{5E348B43-DF5A-455F-8A6A-4B8F308A5E9E}" type="parTrans" cxnId="{EC348E77-8699-485F-A9E0-8F85D143904C}">
      <dgm:prSet/>
      <dgm:spPr/>
      <dgm:t>
        <a:bodyPr/>
        <a:lstStyle/>
        <a:p>
          <a:endParaRPr lang="cs-CZ"/>
        </a:p>
      </dgm:t>
    </dgm:pt>
    <dgm:pt modelId="{2633636E-43E2-415A-A6D9-2820C9BA7CD1}" type="sibTrans" cxnId="{EC348E77-8699-485F-A9E0-8F85D143904C}">
      <dgm:prSet/>
      <dgm:spPr/>
      <dgm:t>
        <a:bodyPr/>
        <a:lstStyle/>
        <a:p>
          <a:endParaRPr lang="cs-CZ"/>
        </a:p>
      </dgm:t>
    </dgm:pt>
    <dgm:pt modelId="{48E2DDC9-4F1E-4524-A0A7-1487761A45EE}">
      <dgm:prSet/>
      <dgm:spPr/>
      <dgm:t>
        <a:bodyPr/>
        <a:lstStyle/>
        <a:p>
          <a:pPr rtl="0"/>
          <a:r>
            <a:rPr lang="cs-CZ" b="1" dirty="0" smtClean="0"/>
            <a:t>Zabezpečení aplikace a procesu e-</a:t>
          </a:r>
          <a:r>
            <a:rPr lang="cs-CZ" b="1" dirty="0" err="1" smtClean="0"/>
            <a:t>bankingu</a:t>
          </a:r>
          <a:endParaRPr lang="en-US" b="1" dirty="0"/>
        </a:p>
      </dgm:t>
    </dgm:pt>
    <dgm:pt modelId="{05E44275-F61E-404C-9B0C-CB4501CE526B}" type="parTrans" cxnId="{9040FDFC-D2D3-4171-A3EA-354C5F092783}">
      <dgm:prSet/>
      <dgm:spPr/>
      <dgm:t>
        <a:bodyPr/>
        <a:lstStyle/>
        <a:p>
          <a:endParaRPr lang="cs-CZ"/>
        </a:p>
      </dgm:t>
    </dgm:pt>
    <dgm:pt modelId="{BDC07D59-A2F5-4BF9-92B6-1E3362DEEBE4}" type="sibTrans" cxnId="{9040FDFC-D2D3-4171-A3EA-354C5F092783}">
      <dgm:prSet/>
      <dgm:spPr/>
      <dgm:t>
        <a:bodyPr/>
        <a:lstStyle/>
        <a:p>
          <a:endParaRPr lang="cs-CZ"/>
        </a:p>
      </dgm:t>
    </dgm:pt>
    <dgm:pt modelId="{E0EEDA35-663D-4C3E-A72E-794BA6EFAA75}">
      <dgm:prSet/>
      <dgm:spPr/>
      <dgm:t>
        <a:bodyPr/>
        <a:lstStyle/>
        <a:p>
          <a:pPr rtl="0"/>
          <a:r>
            <a:rPr lang="cs-CZ" b="1" dirty="0" smtClean="0"/>
            <a:t>Cíl oblasti opatření</a:t>
          </a:r>
          <a:endParaRPr lang="cs-CZ" dirty="0"/>
        </a:p>
      </dgm:t>
    </dgm:pt>
    <dgm:pt modelId="{B8464777-797C-4C42-84B4-6272394390FA}" type="parTrans" cxnId="{8C92A967-2028-4340-90ED-9A78042508E7}">
      <dgm:prSet/>
      <dgm:spPr/>
      <dgm:t>
        <a:bodyPr/>
        <a:lstStyle/>
        <a:p>
          <a:endParaRPr lang="cs-CZ"/>
        </a:p>
      </dgm:t>
    </dgm:pt>
    <dgm:pt modelId="{BEF3D33C-6A75-4D54-8315-E32A6193D47D}" type="sibTrans" cxnId="{8C92A967-2028-4340-90ED-9A78042508E7}">
      <dgm:prSet/>
      <dgm:spPr/>
      <dgm:t>
        <a:bodyPr/>
        <a:lstStyle/>
        <a:p>
          <a:endParaRPr lang="cs-CZ"/>
        </a:p>
      </dgm:t>
    </dgm:pt>
    <dgm:pt modelId="{EC86CD31-479F-4CA2-8EC7-0FA013C9726D}">
      <dgm:prSet/>
      <dgm:spPr/>
      <dgm:t>
        <a:bodyPr/>
        <a:lstStyle/>
        <a:p>
          <a:pPr rtl="0"/>
          <a:r>
            <a:rPr lang="cs-CZ" dirty="0" smtClean="0"/>
            <a:t>Monitoring a analýza s cílem podpořit včasnou a správnou reakci</a:t>
          </a:r>
          <a:endParaRPr lang="cs-CZ" dirty="0"/>
        </a:p>
      </dgm:t>
    </dgm:pt>
    <dgm:pt modelId="{A11467D3-EF02-4E43-B443-765E54FD91C2}" type="parTrans" cxnId="{4FD2358F-CA18-4AC9-A188-74E58971824E}">
      <dgm:prSet/>
      <dgm:spPr/>
      <dgm:t>
        <a:bodyPr/>
        <a:lstStyle/>
        <a:p>
          <a:endParaRPr lang="cs-CZ"/>
        </a:p>
      </dgm:t>
    </dgm:pt>
    <dgm:pt modelId="{1B3A3E9E-E242-43F2-B795-D15B37F7E86F}" type="sibTrans" cxnId="{4FD2358F-CA18-4AC9-A188-74E58971824E}">
      <dgm:prSet/>
      <dgm:spPr/>
      <dgm:t>
        <a:bodyPr/>
        <a:lstStyle/>
        <a:p>
          <a:endParaRPr lang="cs-CZ"/>
        </a:p>
      </dgm:t>
    </dgm:pt>
    <dgm:pt modelId="{101DA0CF-B26F-4CE5-81A3-0482A8D88B13}">
      <dgm:prSet/>
      <dgm:spPr/>
      <dgm:t>
        <a:bodyPr/>
        <a:lstStyle/>
        <a:p>
          <a:pPr rtl="0"/>
          <a:r>
            <a:rPr lang="cs-CZ" dirty="0" smtClean="0"/>
            <a:t>Snížení rozsahu a dopadu hrozeb, snížení výnosu útoků</a:t>
          </a:r>
          <a:endParaRPr lang="cs-CZ" dirty="0"/>
        </a:p>
      </dgm:t>
    </dgm:pt>
    <dgm:pt modelId="{CE6F06D8-80F1-487F-B4D5-27E7D386BAF3}" type="parTrans" cxnId="{31835AD6-D5A2-4168-9A4B-BEF4E631D27C}">
      <dgm:prSet/>
      <dgm:spPr/>
      <dgm:t>
        <a:bodyPr/>
        <a:lstStyle/>
        <a:p>
          <a:endParaRPr lang="cs-CZ"/>
        </a:p>
      </dgm:t>
    </dgm:pt>
    <dgm:pt modelId="{DCFF89BB-27ED-4DA7-BCCA-08C94A1D2F6A}" type="sibTrans" cxnId="{31835AD6-D5A2-4168-9A4B-BEF4E631D27C}">
      <dgm:prSet/>
      <dgm:spPr/>
      <dgm:t>
        <a:bodyPr/>
        <a:lstStyle/>
        <a:p>
          <a:endParaRPr lang="cs-CZ"/>
        </a:p>
      </dgm:t>
    </dgm:pt>
    <dgm:pt modelId="{D192B261-E797-44D4-BBFA-B62067782AF7}">
      <dgm:prSet/>
      <dgm:spPr/>
      <dgm:t>
        <a:bodyPr/>
        <a:lstStyle/>
        <a:p>
          <a:pPr rtl="0"/>
          <a:r>
            <a:rPr lang="cs-CZ" dirty="0" smtClean="0"/>
            <a:t>Snížení rizik a incidentů spojených s uživatelem a jeho PC</a:t>
          </a:r>
          <a:endParaRPr lang="cs-CZ" dirty="0"/>
        </a:p>
      </dgm:t>
    </dgm:pt>
    <dgm:pt modelId="{584A15CE-F57C-443F-A6B9-714327B4BE92}" type="parTrans" cxnId="{9DC051F9-A31D-49BB-B1BF-1FD60C0E04FF}">
      <dgm:prSet/>
      <dgm:spPr/>
      <dgm:t>
        <a:bodyPr/>
        <a:lstStyle/>
        <a:p>
          <a:endParaRPr lang="cs-CZ"/>
        </a:p>
      </dgm:t>
    </dgm:pt>
    <dgm:pt modelId="{35392839-9DB5-4433-AF51-3C9130A583AD}" type="sibTrans" cxnId="{9DC051F9-A31D-49BB-B1BF-1FD60C0E04FF}">
      <dgm:prSet/>
      <dgm:spPr/>
      <dgm:t>
        <a:bodyPr/>
        <a:lstStyle/>
        <a:p>
          <a:endParaRPr lang="cs-CZ"/>
        </a:p>
      </dgm:t>
    </dgm:pt>
    <dgm:pt modelId="{315D0C8E-5A64-471E-B58B-F6970281C27A}">
      <dgm:prSet/>
      <dgm:spPr/>
      <dgm:t>
        <a:bodyPr/>
        <a:lstStyle/>
        <a:p>
          <a:pPr rtl="0"/>
          <a:r>
            <a:rPr lang="cs-CZ" dirty="0" smtClean="0"/>
            <a:t>Snížení rizik a počtu incidentů z prováděných útoků</a:t>
          </a:r>
          <a:endParaRPr lang="cs-CZ" dirty="0"/>
        </a:p>
      </dgm:t>
    </dgm:pt>
    <dgm:pt modelId="{868D2D04-4443-42CB-9DD7-98F3F04F80D5}" type="parTrans" cxnId="{CEE1AE69-BED4-4C36-8AB6-35676AD7A776}">
      <dgm:prSet/>
      <dgm:spPr/>
      <dgm:t>
        <a:bodyPr/>
        <a:lstStyle/>
        <a:p>
          <a:endParaRPr lang="cs-CZ"/>
        </a:p>
      </dgm:t>
    </dgm:pt>
    <dgm:pt modelId="{40FAC691-6E63-429B-A368-E975910B86F8}" type="sibTrans" cxnId="{CEE1AE69-BED4-4C36-8AB6-35676AD7A776}">
      <dgm:prSet/>
      <dgm:spPr/>
      <dgm:t>
        <a:bodyPr/>
        <a:lstStyle/>
        <a:p>
          <a:endParaRPr lang="cs-CZ"/>
        </a:p>
      </dgm:t>
    </dgm:pt>
    <dgm:pt modelId="{53309192-9567-4C21-9722-E0E36527D00D}" type="pres">
      <dgm:prSet presAssocID="{03B44464-18E1-4219-BCB7-A416856F763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AF2BA337-AB16-4313-BE57-B067C7AB79A4}" type="pres">
      <dgm:prSet presAssocID="{11833728-F044-47B8-89C5-DEE964185599}" presName="horFlow" presStyleCnt="0"/>
      <dgm:spPr/>
    </dgm:pt>
    <dgm:pt modelId="{CA3BEDC0-AA9A-4FDD-B204-CA0372C15213}" type="pres">
      <dgm:prSet presAssocID="{11833728-F044-47B8-89C5-DEE964185599}" presName="bigChev" presStyleLbl="node1" presStyleIdx="0" presStyleCnt="4"/>
      <dgm:spPr/>
      <dgm:t>
        <a:bodyPr/>
        <a:lstStyle/>
        <a:p>
          <a:endParaRPr lang="cs-CZ"/>
        </a:p>
      </dgm:t>
    </dgm:pt>
    <dgm:pt modelId="{8EFB67BC-E1C6-49EF-86C2-C4078E48FBE5}" type="pres">
      <dgm:prSet presAssocID="{45148B24-FA91-4D26-8453-CDE13F9CACCA}" presName="parTrans" presStyleCnt="0"/>
      <dgm:spPr/>
    </dgm:pt>
    <dgm:pt modelId="{4A4AC195-4504-444A-94EB-E8DA54FEACC8}" type="pres">
      <dgm:prSet presAssocID="{F56727EA-BFBA-49BB-A308-712DB1B87AC7}" presName="node" presStyleLbl="alignAccFollowNode1" presStyleIdx="0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04B1C93-9E23-47BD-A17E-659208DFF159}" type="pres">
      <dgm:prSet presAssocID="{08DFA31B-8F73-4C32-A3F0-0D245456D324}" presName="sibTrans" presStyleCnt="0"/>
      <dgm:spPr/>
    </dgm:pt>
    <dgm:pt modelId="{EB8CC9FC-C167-4FFE-8736-537713E1A14C}" type="pres">
      <dgm:prSet presAssocID="{AFD50222-A04B-46EB-AA1C-037677956536}" presName="node" presStyleLbl="alignAccFollowNode1" presStyleIdx="1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54AA95A-6918-4F7B-8640-A1A7444D5938}" type="pres">
      <dgm:prSet presAssocID="{D2B89C24-153F-4162-AA47-CA821583BEF3}" presName="sibTrans" presStyleCnt="0"/>
      <dgm:spPr/>
    </dgm:pt>
    <dgm:pt modelId="{41B0BCCE-6164-46FB-A381-F4DCB2FA71B2}" type="pres">
      <dgm:prSet presAssocID="{7D0CDF3A-FDFD-4D27-9493-D018A8D59A51}" presName="node" presStyleLbl="alignAccFollowNode1" presStyleIdx="2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6DDA1B6-242A-4D6A-9596-BE7293B34F56}" type="pres">
      <dgm:prSet presAssocID="{54473B0D-2082-47E4-87BC-60243FFD8D9F}" presName="sibTrans" presStyleCnt="0"/>
      <dgm:spPr/>
    </dgm:pt>
    <dgm:pt modelId="{650C7AF4-10DA-4F71-9E1F-C8AD82F2AD4B}" type="pres">
      <dgm:prSet presAssocID="{8407B486-8227-4D48-9513-9973179026C9}" presName="node" presStyleLbl="alignAccFollowNode1" presStyleIdx="3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7E5DDA5-0AA4-4306-A75E-EEE863FA3E1A}" type="pres">
      <dgm:prSet presAssocID="{11833728-F044-47B8-89C5-DEE964185599}" presName="vSp" presStyleCnt="0"/>
      <dgm:spPr/>
    </dgm:pt>
    <dgm:pt modelId="{78782CC5-6FDD-498D-A26A-746CD3BA58A2}" type="pres">
      <dgm:prSet presAssocID="{EF98BFE3-23E3-4D7E-9A0B-787E2F873FEB}" presName="horFlow" presStyleCnt="0"/>
      <dgm:spPr/>
    </dgm:pt>
    <dgm:pt modelId="{A895E2D5-72FA-4676-8761-E94B131838A9}" type="pres">
      <dgm:prSet presAssocID="{EF98BFE3-23E3-4D7E-9A0B-787E2F873FEB}" presName="bigChev" presStyleLbl="node1" presStyleIdx="1" presStyleCnt="4"/>
      <dgm:spPr/>
      <dgm:t>
        <a:bodyPr/>
        <a:lstStyle/>
        <a:p>
          <a:endParaRPr lang="cs-CZ"/>
        </a:p>
      </dgm:t>
    </dgm:pt>
    <dgm:pt modelId="{61194C1F-B3F6-4039-AD9D-4A3A155BCF45}" type="pres">
      <dgm:prSet presAssocID="{C2DBC5C8-075D-4481-B5EE-D198E59EE0CC}" presName="parTrans" presStyleCnt="0"/>
      <dgm:spPr/>
    </dgm:pt>
    <dgm:pt modelId="{D7A3E0F7-96C1-43B8-9AA0-21DC028422BE}" type="pres">
      <dgm:prSet presAssocID="{8062A962-6027-490E-9B27-F499BED9E5DB}" presName="node" presStyleLbl="alignAccFollowNode1" presStyleIdx="4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1F4DFA4-9976-4A97-A376-42D8B10A9DA1}" type="pres">
      <dgm:prSet presAssocID="{265A9485-6FD1-4438-BC18-85EC0522AEF8}" presName="sibTrans" presStyleCnt="0"/>
      <dgm:spPr/>
    </dgm:pt>
    <dgm:pt modelId="{3056AFAA-AE6E-4C8E-8ED4-E29FE904415B}" type="pres">
      <dgm:prSet presAssocID="{6DFDCDC7-019B-4877-B107-3F832EB82EB3}" presName="node" presStyleLbl="alignAccFollowNode1" presStyleIdx="5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E14E208-9634-4E01-8610-01746B75F1EB}" type="pres">
      <dgm:prSet presAssocID="{1327B461-30E7-4675-8E62-D97711B1AF45}" presName="sibTrans" presStyleCnt="0"/>
      <dgm:spPr/>
    </dgm:pt>
    <dgm:pt modelId="{51F870CB-6CE8-4E5E-A17F-66E3CEAC9CD0}" type="pres">
      <dgm:prSet presAssocID="{94775695-493A-4255-8AA9-5F1F04F9C265}" presName="node" presStyleLbl="alignAccFollowNode1" presStyleIdx="6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B56794-4C06-45C1-B196-F322250941AD}" type="pres">
      <dgm:prSet presAssocID="{4089A963-FC33-46A1-8816-332550ED439F}" presName="sibTrans" presStyleCnt="0"/>
      <dgm:spPr/>
    </dgm:pt>
    <dgm:pt modelId="{D4522089-0ABF-48D1-BF0E-F64A7BE47C8F}" type="pres">
      <dgm:prSet presAssocID="{04FDFCF4-7D36-4855-92DA-12C620FF78D0}" presName="node" presStyleLbl="alignAccFollowNode1" presStyleIdx="7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AF517CF-2E64-40CA-810B-F4A1B25F271B}" type="pres">
      <dgm:prSet presAssocID="{EF98BFE3-23E3-4D7E-9A0B-787E2F873FEB}" presName="vSp" presStyleCnt="0"/>
      <dgm:spPr/>
    </dgm:pt>
    <dgm:pt modelId="{E9B817E2-B949-4501-B9A9-8F94B215BA66}" type="pres">
      <dgm:prSet presAssocID="{56459591-E693-4E19-B9F1-101760ABA9B8}" presName="horFlow" presStyleCnt="0"/>
      <dgm:spPr/>
    </dgm:pt>
    <dgm:pt modelId="{426E73F0-B4CC-49E7-A778-6BA1674CCD26}" type="pres">
      <dgm:prSet presAssocID="{56459591-E693-4E19-B9F1-101760ABA9B8}" presName="bigChev" presStyleLbl="node1" presStyleIdx="2" presStyleCnt="4"/>
      <dgm:spPr/>
      <dgm:t>
        <a:bodyPr/>
        <a:lstStyle/>
        <a:p>
          <a:endParaRPr lang="cs-CZ"/>
        </a:p>
      </dgm:t>
    </dgm:pt>
    <dgm:pt modelId="{ADBB245D-26F0-42C2-A32C-223CC3FC23B5}" type="pres">
      <dgm:prSet presAssocID="{5E000360-64E7-43DA-ABC7-E75504B3611D}" presName="parTrans" presStyleCnt="0"/>
      <dgm:spPr/>
    </dgm:pt>
    <dgm:pt modelId="{103E2982-69F0-4956-89EE-55CFCFF3AC84}" type="pres">
      <dgm:prSet presAssocID="{660EB6E4-8C5E-4B1E-A060-608A38FB7224}" presName="node" presStyleLbl="alignAccFollowNode1" presStyleIdx="8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5F60EBE-7E81-47EC-95F6-1E4AA2B8D312}" type="pres">
      <dgm:prSet presAssocID="{9361498C-6A8F-463D-B67F-F708F9036F7F}" presName="sibTrans" presStyleCnt="0"/>
      <dgm:spPr/>
    </dgm:pt>
    <dgm:pt modelId="{75D9EACE-1A64-457E-BA0C-D4ABDDAD5187}" type="pres">
      <dgm:prSet presAssocID="{5FBB3564-91DD-459B-BF6D-3F4FDD387773}" presName="node" presStyleLbl="alignAccFollowNode1" presStyleIdx="9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5450DE3-F3D7-4210-AAED-2A645D9E8437}" type="pres">
      <dgm:prSet presAssocID="{1AED4340-A691-47E2-99D5-98EBB256F971}" presName="sibTrans" presStyleCnt="0"/>
      <dgm:spPr/>
    </dgm:pt>
    <dgm:pt modelId="{F57E21CB-099B-44AF-A519-83A96940F1C9}" type="pres">
      <dgm:prSet presAssocID="{2C6885E5-47B9-480A-A12F-0746B15A1499}" presName="node" presStyleLbl="alignAccFollowNode1" presStyleIdx="10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258A442-1A2F-4B60-8F81-53B72FC21A70}" type="pres">
      <dgm:prSet presAssocID="{2633636E-43E2-415A-A6D9-2820C9BA7CD1}" presName="sibTrans" presStyleCnt="0"/>
      <dgm:spPr/>
    </dgm:pt>
    <dgm:pt modelId="{0ED29B0F-42D1-483E-ADD0-D20D75F2455B}" type="pres">
      <dgm:prSet presAssocID="{48E2DDC9-4F1E-4524-A0A7-1487761A45EE}" presName="node" presStyleLbl="alignAccFollowNode1" presStyleIdx="11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74124D5-A1AD-468A-9A67-2E45BC29781A}" type="pres">
      <dgm:prSet presAssocID="{56459591-E693-4E19-B9F1-101760ABA9B8}" presName="vSp" presStyleCnt="0"/>
      <dgm:spPr/>
    </dgm:pt>
    <dgm:pt modelId="{BF6B7BF0-1AEB-48ED-B664-F810AE7A33C6}" type="pres">
      <dgm:prSet presAssocID="{E0EEDA35-663D-4C3E-A72E-794BA6EFAA75}" presName="horFlow" presStyleCnt="0"/>
      <dgm:spPr/>
    </dgm:pt>
    <dgm:pt modelId="{9263B2BE-3602-4065-AF2C-73ACDA80000A}" type="pres">
      <dgm:prSet presAssocID="{E0EEDA35-663D-4C3E-A72E-794BA6EFAA75}" presName="bigChev" presStyleLbl="node1" presStyleIdx="3" presStyleCnt="4"/>
      <dgm:spPr/>
      <dgm:t>
        <a:bodyPr/>
        <a:lstStyle/>
        <a:p>
          <a:endParaRPr lang="cs-CZ"/>
        </a:p>
      </dgm:t>
    </dgm:pt>
    <dgm:pt modelId="{BB031CE4-A22A-4E9A-B7A7-26392C40A26F}" type="pres">
      <dgm:prSet presAssocID="{A11467D3-EF02-4E43-B443-765E54FD91C2}" presName="parTrans" presStyleCnt="0"/>
      <dgm:spPr/>
    </dgm:pt>
    <dgm:pt modelId="{6783A57A-2C1C-4E81-A23B-52E5450398B2}" type="pres">
      <dgm:prSet presAssocID="{EC86CD31-479F-4CA2-8EC7-0FA013C9726D}" presName="node" presStyleLbl="alignAccFollowNode1" presStyleIdx="12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3EA00A4-68C8-49E7-930E-21B7A76667A1}" type="pres">
      <dgm:prSet presAssocID="{1B3A3E9E-E242-43F2-B795-D15B37F7E86F}" presName="sibTrans" presStyleCnt="0"/>
      <dgm:spPr/>
    </dgm:pt>
    <dgm:pt modelId="{4FC796D8-7F31-46E6-8EB5-0AD2F280D9CC}" type="pres">
      <dgm:prSet presAssocID="{101DA0CF-B26F-4CE5-81A3-0482A8D88B13}" presName="node" presStyleLbl="alignAccFollowNode1" presStyleIdx="13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AD32437-EAB1-4035-9552-0BB319F1BA25}" type="pres">
      <dgm:prSet presAssocID="{DCFF89BB-27ED-4DA7-BCCA-08C94A1D2F6A}" presName="sibTrans" presStyleCnt="0"/>
      <dgm:spPr/>
    </dgm:pt>
    <dgm:pt modelId="{A73A8EA9-E460-4A5A-8603-1E550F36544A}" type="pres">
      <dgm:prSet presAssocID="{D192B261-E797-44D4-BBFA-B62067782AF7}" presName="node" presStyleLbl="alignAccFollowNode1" presStyleIdx="14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EDF2D2A-576C-4C55-8339-0BE81A64D847}" type="pres">
      <dgm:prSet presAssocID="{35392839-9DB5-4433-AF51-3C9130A583AD}" presName="sibTrans" presStyleCnt="0"/>
      <dgm:spPr/>
    </dgm:pt>
    <dgm:pt modelId="{70D94D94-D227-41F1-829E-069815FC0EAA}" type="pres">
      <dgm:prSet presAssocID="{315D0C8E-5A64-471E-B58B-F6970281C27A}" presName="node" presStyleLbl="alignAccFollowNode1" presStyleIdx="15" presStyleCnt="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1835AD6-D5A2-4168-9A4B-BEF4E631D27C}" srcId="{E0EEDA35-663D-4C3E-A72E-794BA6EFAA75}" destId="{101DA0CF-B26F-4CE5-81A3-0482A8D88B13}" srcOrd="1" destOrd="0" parTransId="{CE6F06D8-80F1-487F-B4D5-27E7D386BAF3}" sibTransId="{DCFF89BB-27ED-4DA7-BCCA-08C94A1D2F6A}"/>
    <dgm:cxn modelId="{718DDA21-9874-44A5-ABE5-5A033EFD03E6}" type="presOf" srcId="{94775695-493A-4255-8AA9-5F1F04F9C265}" destId="{51F870CB-6CE8-4E5E-A17F-66E3CEAC9CD0}" srcOrd="0" destOrd="0" presId="urn:microsoft.com/office/officeart/2005/8/layout/lProcess3"/>
    <dgm:cxn modelId="{F0322582-847C-4298-AFE6-4BFAE9D8B7D1}" srcId="{11833728-F044-47B8-89C5-DEE964185599}" destId="{AFD50222-A04B-46EB-AA1C-037677956536}" srcOrd="1" destOrd="0" parTransId="{6C55310B-DD21-48D5-87ED-48D4A6D3837C}" sibTransId="{D2B89C24-153F-4162-AA47-CA821583BEF3}"/>
    <dgm:cxn modelId="{CEE1AE69-BED4-4C36-8AB6-35676AD7A776}" srcId="{E0EEDA35-663D-4C3E-A72E-794BA6EFAA75}" destId="{315D0C8E-5A64-471E-B58B-F6970281C27A}" srcOrd="3" destOrd="0" parTransId="{868D2D04-4443-42CB-9DD7-98F3F04F80D5}" sibTransId="{40FAC691-6E63-429B-A368-E975910B86F8}"/>
    <dgm:cxn modelId="{F783C574-0054-4AFD-B7A0-3E717F49512D}" srcId="{EF98BFE3-23E3-4D7E-9A0B-787E2F873FEB}" destId="{8062A962-6027-490E-9B27-F499BED9E5DB}" srcOrd="0" destOrd="0" parTransId="{C2DBC5C8-075D-4481-B5EE-D198E59EE0CC}" sibTransId="{265A9485-6FD1-4438-BC18-85EC0522AEF8}"/>
    <dgm:cxn modelId="{63172802-B438-480D-BA97-7630E7F4C9D9}" type="presOf" srcId="{04FDFCF4-7D36-4855-92DA-12C620FF78D0}" destId="{D4522089-0ABF-48D1-BF0E-F64A7BE47C8F}" srcOrd="0" destOrd="0" presId="urn:microsoft.com/office/officeart/2005/8/layout/lProcess3"/>
    <dgm:cxn modelId="{457CC1CD-8A23-48E9-A4FC-C96E6E5EE034}" type="presOf" srcId="{5FBB3564-91DD-459B-BF6D-3F4FDD387773}" destId="{75D9EACE-1A64-457E-BA0C-D4ABDDAD5187}" srcOrd="0" destOrd="0" presId="urn:microsoft.com/office/officeart/2005/8/layout/lProcess3"/>
    <dgm:cxn modelId="{40F05350-C026-4A7C-B593-E2827A5F2F4D}" type="presOf" srcId="{EC86CD31-479F-4CA2-8EC7-0FA013C9726D}" destId="{6783A57A-2C1C-4E81-A23B-52E5450398B2}" srcOrd="0" destOrd="0" presId="urn:microsoft.com/office/officeart/2005/8/layout/lProcess3"/>
    <dgm:cxn modelId="{56BE1F50-6FE9-483F-BD64-56D140F86649}" srcId="{11833728-F044-47B8-89C5-DEE964185599}" destId="{F56727EA-BFBA-49BB-A308-712DB1B87AC7}" srcOrd="0" destOrd="0" parTransId="{45148B24-FA91-4D26-8453-CDE13F9CACCA}" sibTransId="{08DFA31B-8F73-4C32-A3F0-0D245456D324}"/>
    <dgm:cxn modelId="{950E15C4-9FB1-4647-B8BD-51B45C010F0B}" type="presOf" srcId="{6DFDCDC7-019B-4877-B107-3F832EB82EB3}" destId="{3056AFAA-AE6E-4C8E-8ED4-E29FE904415B}" srcOrd="0" destOrd="0" presId="urn:microsoft.com/office/officeart/2005/8/layout/lProcess3"/>
    <dgm:cxn modelId="{24B58329-6F93-4987-BA84-D2D6FD018C27}" type="presOf" srcId="{E0EEDA35-663D-4C3E-A72E-794BA6EFAA75}" destId="{9263B2BE-3602-4065-AF2C-73ACDA80000A}" srcOrd="0" destOrd="0" presId="urn:microsoft.com/office/officeart/2005/8/layout/lProcess3"/>
    <dgm:cxn modelId="{9040FDFC-D2D3-4171-A3EA-354C5F092783}" srcId="{56459591-E693-4E19-B9F1-101760ABA9B8}" destId="{48E2DDC9-4F1E-4524-A0A7-1487761A45EE}" srcOrd="3" destOrd="0" parTransId="{05E44275-F61E-404C-9B0C-CB4501CE526B}" sibTransId="{BDC07D59-A2F5-4BF9-92B6-1E3362DEEBE4}"/>
    <dgm:cxn modelId="{8C92A967-2028-4340-90ED-9A78042508E7}" srcId="{03B44464-18E1-4219-BCB7-A416856F7634}" destId="{E0EEDA35-663D-4C3E-A72E-794BA6EFAA75}" srcOrd="3" destOrd="0" parTransId="{B8464777-797C-4C42-84B4-6272394390FA}" sibTransId="{BEF3D33C-6A75-4D54-8315-E32A6193D47D}"/>
    <dgm:cxn modelId="{0AAAFACE-E8EA-4F86-B435-B95E5BFE5678}" type="presOf" srcId="{7D0CDF3A-FDFD-4D27-9493-D018A8D59A51}" destId="{41B0BCCE-6164-46FB-A381-F4DCB2FA71B2}" srcOrd="0" destOrd="0" presId="urn:microsoft.com/office/officeart/2005/8/layout/lProcess3"/>
    <dgm:cxn modelId="{AB0436DE-C5B0-4491-BA80-B36649EDC926}" srcId="{56459591-E693-4E19-B9F1-101760ABA9B8}" destId="{660EB6E4-8C5E-4B1E-A060-608A38FB7224}" srcOrd="0" destOrd="0" parTransId="{5E000360-64E7-43DA-ABC7-E75504B3611D}" sibTransId="{9361498C-6A8F-463D-B67F-F708F9036F7F}"/>
    <dgm:cxn modelId="{C27F6F65-E4B9-4521-A8D0-5F01E5369DFD}" srcId="{EF98BFE3-23E3-4D7E-9A0B-787E2F873FEB}" destId="{04FDFCF4-7D36-4855-92DA-12C620FF78D0}" srcOrd="3" destOrd="0" parTransId="{5A82AFEF-1726-46F9-8895-6EA3E8597142}" sibTransId="{1B6D6E79-2FD2-478F-8DEF-3FFAB46CDB96}"/>
    <dgm:cxn modelId="{41338288-8168-4A1F-A930-E8428479A0BC}" type="presOf" srcId="{03B44464-18E1-4219-BCB7-A416856F7634}" destId="{53309192-9567-4C21-9722-E0E36527D00D}" srcOrd="0" destOrd="0" presId="urn:microsoft.com/office/officeart/2005/8/layout/lProcess3"/>
    <dgm:cxn modelId="{15438351-1C0B-4F84-A4D1-E6B4C68BB073}" type="presOf" srcId="{56459591-E693-4E19-B9F1-101760ABA9B8}" destId="{426E73F0-B4CC-49E7-A778-6BA1674CCD26}" srcOrd="0" destOrd="0" presId="urn:microsoft.com/office/officeart/2005/8/layout/lProcess3"/>
    <dgm:cxn modelId="{EC348E77-8699-485F-A9E0-8F85D143904C}" srcId="{56459591-E693-4E19-B9F1-101760ABA9B8}" destId="{2C6885E5-47B9-480A-A12F-0746B15A1499}" srcOrd="2" destOrd="0" parTransId="{5E348B43-DF5A-455F-8A6A-4B8F308A5E9E}" sibTransId="{2633636E-43E2-415A-A6D9-2820C9BA7CD1}"/>
    <dgm:cxn modelId="{55F35433-3A13-4784-B8A3-7578068CDB84}" type="presOf" srcId="{660EB6E4-8C5E-4B1E-A060-608A38FB7224}" destId="{103E2982-69F0-4956-89EE-55CFCFF3AC84}" srcOrd="0" destOrd="0" presId="urn:microsoft.com/office/officeart/2005/8/layout/lProcess3"/>
    <dgm:cxn modelId="{F6B6D7BC-35AE-40EC-A863-5ADEA3C890E8}" srcId="{03B44464-18E1-4219-BCB7-A416856F7634}" destId="{56459591-E693-4E19-B9F1-101760ABA9B8}" srcOrd="2" destOrd="0" parTransId="{AD38AF1B-3E24-4C55-9581-A46505D6DEB8}" sibTransId="{99A5547E-0CFE-40D5-9BC0-5CA46B77A9C0}"/>
    <dgm:cxn modelId="{32482564-838C-4FA4-BD7F-DFDEE83FA388}" type="presOf" srcId="{EF98BFE3-23E3-4D7E-9A0B-787E2F873FEB}" destId="{A895E2D5-72FA-4676-8761-E94B131838A9}" srcOrd="0" destOrd="0" presId="urn:microsoft.com/office/officeart/2005/8/layout/lProcess3"/>
    <dgm:cxn modelId="{FB146164-E734-4353-82E8-C51F7B521674}" srcId="{56459591-E693-4E19-B9F1-101760ABA9B8}" destId="{5FBB3564-91DD-459B-BF6D-3F4FDD387773}" srcOrd="1" destOrd="0" parTransId="{F774069C-7ED9-4386-BDC3-F7D0F6860E9F}" sibTransId="{1AED4340-A691-47E2-99D5-98EBB256F971}"/>
    <dgm:cxn modelId="{0D467053-B6F2-40EF-B765-2268E4C79E24}" srcId="{03B44464-18E1-4219-BCB7-A416856F7634}" destId="{11833728-F044-47B8-89C5-DEE964185599}" srcOrd="0" destOrd="0" parTransId="{A0D0DC09-298E-42B1-8777-F73252AB1D8A}" sibTransId="{77399FB2-A192-4AEA-B119-5CC3F1A550ED}"/>
    <dgm:cxn modelId="{76CAB043-03BF-48B8-8705-F8BF8CA4C470}" type="presOf" srcId="{8407B486-8227-4D48-9513-9973179026C9}" destId="{650C7AF4-10DA-4F71-9E1F-C8AD82F2AD4B}" srcOrd="0" destOrd="0" presId="urn:microsoft.com/office/officeart/2005/8/layout/lProcess3"/>
    <dgm:cxn modelId="{0AD6D88C-44B1-4F97-A773-B32BD26A0292}" type="presOf" srcId="{315D0C8E-5A64-471E-B58B-F6970281C27A}" destId="{70D94D94-D227-41F1-829E-069815FC0EAA}" srcOrd="0" destOrd="0" presId="urn:microsoft.com/office/officeart/2005/8/layout/lProcess3"/>
    <dgm:cxn modelId="{53539AD9-E8F7-4E9C-AA43-29A26CF7CD9A}" type="presOf" srcId="{2C6885E5-47B9-480A-A12F-0746B15A1499}" destId="{F57E21CB-099B-44AF-A519-83A96940F1C9}" srcOrd="0" destOrd="0" presId="urn:microsoft.com/office/officeart/2005/8/layout/lProcess3"/>
    <dgm:cxn modelId="{FCABFFE5-E715-4582-BC4D-BC07FA9BE9D0}" type="presOf" srcId="{F56727EA-BFBA-49BB-A308-712DB1B87AC7}" destId="{4A4AC195-4504-444A-94EB-E8DA54FEACC8}" srcOrd="0" destOrd="0" presId="urn:microsoft.com/office/officeart/2005/8/layout/lProcess3"/>
    <dgm:cxn modelId="{4FD2358F-CA18-4AC9-A188-74E58971824E}" srcId="{E0EEDA35-663D-4C3E-A72E-794BA6EFAA75}" destId="{EC86CD31-479F-4CA2-8EC7-0FA013C9726D}" srcOrd="0" destOrd="0" parTransId="{A11467D3-EF02-4E43-B443-765E54FD91C2}" sibTransId="{1B3A3E9E-E242-43F2-B795-D15B37F7E86F}"/>
    <dgm:cxn modelId="{CE2F041C-72ED-487E-86AC-D607762F4821}" type="presOf" srcId="{8062A962-6027-490E-9B27-F499BED9E5DB}" destId="{D7A3E0F7-96C1-43B8-9AA0-21DC028422BE}" srcOrd="0" destOrd="0" presId="urn:microsoft.com/office/officeart/2005/8/layout/lProcess3"/>
    <dgm:cxn modelId="{4C131ABA-D1D3-4110-A67A-97093F72FA17}" srcId="{03B44464-18E1-4219-BCB7-A416856F7634}" destId="{EF98BFE3-23E3-4D7E-9A0B-787E2F873FEB}" srcOrd="1" destOrd="0" parTransId="{DFD44E5A-B426-4395-9346-C772F0F378AD}" sibTransId="{5E5E28E7-3F69-497F-B89C-29D34BD79488}"/>
    <dgm:cxn modelId="{52C329BF-325A-49E6-8C53-68C4A6BAD6C6}" type="presOf" srcId="{48E2DDC9-4F1E-4524-A0A7-1487761A45EE}" destId="{0ED29B0F-42D1-483E-ADD0-D20D75F2455B}" srcOrd="0" destOrd="0" presId="urn:microsoft.com/office/officeart/2005/8/layout/lProcess3"/>
    <dgm:cxn modelId="{B09668B2-3556-4B10-8093-C3CE07647D8B}" srcId="{11833728-F044-47B8-89C5-DEE964185599}" destId="{8407B486-8227-4D48-9513-9973179026C9}" srcOrd="3" destOrd="0" parTransId="{D6EBB7C1-DCC2-4DB6-94B5-08D44568906E}" sibTransId="{57E346A2-EECE-4A7D-89F1-0A9F4A7F0AF6}"/>
    <dgm:cxn modelId="{4E6EF8D8-3AAC-4FF4-B07E-6CC47393EA66}" srcId="{EF98BFE3-23E3-4D7E-9A0B-787E2F873FEB}" destId="{6DFDCDC7-019B-4877-B107-3F832EB82EB3}" srcOrd="1" destOrd="0" parTransId="{24A303EB-B1B9-4F44-A80C-EC8C814F26E4}" sibTransId="{1327B461-30E7-4675-8E62-D97711B1AF45}"/>
    <dgm:cxn modelId="{45583038-17FD-4BBF-96D8-36D30548474A}" type="presOf" srcId="{101DA0CF-B26F-4CE5-81A3-0482A8D88B13}" destId="{4FC796D8-7F31-46E6-8EB5-0AD2F280D9CC}" srcOrd="0" destOrd="0" presId="urn:microsoft.com/office/officeart/2005/8/layout/lProcess3"/>
    <dgm:cxn modelId="{0F0A5833-4256-4636-9DB6-EF59EC4604FA}" type="presOf" srcId="{AFD50222-A04B-46EB-AA1C-037677956536}" destId="{EB8CC9FC-C167-4FFE-8736-537713E1A14C}" srcOrd="0" destOrd="0" presId="urn:microsoft.com/office/officeart/2005/8/layout/lProcess3"/>
    <dgm:cxn modelId="{D8080944-A305-4719-A5BF-A5E58BF99E0C}" srcId="{EF98BFE3-23E3-4D7E-9A0B-787E2F873FEB}" destId="{94775695-493A-4255-8AA9-5F1F04F9C265}" srcOrd="2" destOrd="0" parTransId="{61AA8DF1-B3E6-4AC0-A95D-306C7D49AD90}" sibTransId="{4089A963-FC33-46A1-8816-332550ED439F}"/>
    <dgm:cxn modelId="{A2C15F2C-849F-40CA-A68C-9F3509B29685}" type="presOf" srcId="{11833728-F044-47B8-89C5-DEE964185599}" destId="{CA3BEDC0-AA9A-4FDD-B204-CA0372C15213}" srcOrd="0" destOrd="0" presId="urn:microsoft.com/office/officeart/2005/8/layout/lProcess3"/>
    <dgm:cxn modelId="{2D6E21BC-0954-494C-96C8-8AC777CC6BBE}" srcId="{11833728-F044-47B8-89C5-DEE964185599}" destId="{7D0CDF3A-FDFD-4D27-9493-D018A8D59A51}" srcOrd="2" destOrd="0" parTransId="{0F84B9F7-9A3F-4DB3-B11B-E0111B00F726}" sibTransId="{54473B0D-2082-47E4-87BC-60243FFD8D9F}"/>
    <dgm:cxn modelId="{4AFBF231-34EF-4268-92A0-DC4F45371FC8}" type="presOf" srcId="{D192B261-E797-44D4-BBFA-B62067782AF7}" destId="{A73A8EA9-E460-4A5A-8603-1E550F36544A}" srcOrd="0" destOrd="0" presId="urn:microsoft.com/office/officeart/2005/8/layout/lProcess3"/>
    <dgm:cxn modelId="{9DC051F9-A31D-49BB-B1BF-1FD60C0E04FF}" srcId="{E0EEDA35-663D-4C3E-A72E-794BA6EFAA75}" destId="{D192B261-E797-44D4-BBFA-B62067782AF7}" srcOrd="2" destOrd="0" parTransId="{584A15CE-F57C-443F-A6B9-714327B4BE92}" sibTransId="{35392839-9DB5-4433-AF51-3C9130A583AD}"/>
    <dgm:cxn modelId="{15548AA3-3ADC-42B0-B12D-DF9CC7CD0FF3}" type="presParOf" srcId="{53309192-9567-4C21-9722-E0E36527D00D}" destId="{AF2BA337-AB16-4313-BE57-B067C7AB79A4}" srcOrd="0" destOrd="0" presId="urn:microsoft.com/office/officeart/2005/8/layout/lProcess3"/>
    <dgm:cxn modelId="{D8A4FEF0-6CD0-4A80-A034-80C4A956B376}" type="presParOf" srcId="{AF2BA337-AB16-4313-BE57-B067C7AB79A4}" destId="{CA3BEDC0-AA9A-4FDD-B204-CA0372C15213}" srcOrd="0" destOrd="0" presId="urn:microsoft.com/office/officeart/2005/8/layout/lProcess3"/>
    <dgm:cxn modelId="{13924590-92BE-40A5-8F8F-97544CA9454C}" type="presParOf" srcId="{AF2BA337-AB16-4313-BE57-B067C7AB79A4}" destId="{8EFB67BC-E1C6-49EF-86C2-C4078E48FBE5}" srcOrd="1" destOrd="0" presId="urn:microsoft.com/office/officeart/2005/8/layout/lProcess3"/>
    <dgm:cxn modelId="{9D92A9D1-B55C-4023-85D4-218D6E17D49A}" type="presParOf" srcId="{AF2BA337-AB16-4313-BE57-B067C7AB79A4}" destId="{4A4AC195-4504-444A-94EB-E8DA54FEACC8}" srcOrd="2" destOrd="0" presId="urn:microsoft.com/office/officeart/2005/8/layout/lProcess3"/>
    <dgm:cxn modelId="{A2EB1A47-F6A1-4E2E-85E3-299B2FDD7B96}" type="presParOf" srcId="{AF2BA337-AB16-4313-BE57-B067C7AB79A4}" destId="{B04B1C93-9E23-47BD-A17E-659208DFF159}" srcOrd="3" destOrd="0" presId="urn:microsoft.com/office/officeart/2005/8/layout/lProcess3"/>
    <dgm:cxn modelId="{331426F9-2275-47E6-B3B0-7A5869A99060}" type="presParOf" srcId="{AF2BA337-AB16-4313-BE57-B067C7AB79A4}" destId="{EB8CC9FC-C167-4FFE-8736-537713E1A14C}" srcOrd="4" destOrd="0" presId="urn:microsoft.com/office/officeart/2005/8/layout/lProcess3"/>
    <dgm:cxn modelId="{6F2671E5-6E86-45E0-B3D6-D8151A39DD8B}" type="presParOf" srcId="{AF2BA337-AB16-4313-BE57-B067C7AB79A4}" destId="{054AA95A-6918-4F7B-8640-A1A7444D5938}" srcOrd="5" destOrd="0" presId="urn:microsoft.com/office/officeart/2005/8/layout/lProcess3"/>
    <dgm:cxn modelId="{5D625A9A-78E0-4A40-8567-142113352CD7}" type="presParOf" srcId="{AF2BA337-AB16-4313-BE57-B067C7AB79A4}" destId="{41B0BCCE-6164-46FB-A381-F4DCB2FA71B2}" srcOrd="6" destOrd="0" presId="urn:microsoft.com/office/officeart/2005/8/layout/lProcess3"/>
    <dgm:cxn modelId="{237A1A49-51D9-4F83-816F-01A4F90DF01D}" type="presParOf" srcId="{AF2BA337-AB16-4313-BE57-B067C7AB79A4}" destId="{76DDA1B6-242A-4D6A-9596-BE7293B34F56}" srcOrd="7" destOrd="0" presId="urn:microsoft.com/office/officeart/2005/8/layout/lProcess3"/>
    <dgm:cxn modelId="{8FC25B3D-BE0D-4707-9DD7-218D110D206A}" type="presParOf" srcId="{AF2BA337-AB16-4313-BE57-B067C7AB79A4}" destId="{650C7AF4-10DA-4F71-9E1F-C8AD82F2AD4B}" srcOrd="8" destOrd="0" presId="urn:microsoft.com/office/officeart/2005/8/layout/lProcess3"/>
    <dgm:cxn modelId="{7A990F40-2EC0-401C-876E-857F2E28A0C8}" type="presParOf" srcId="{53309192-9567-4C21-9722-E0E36527D00D}" destId="{77E5DDA5-0AA4-4306-A75E-EEE863FA3E1A}" srcOrd="1" destOrd="0" presId="urn:microsoft.com/office/officeart/2005/8/layout/lProcess3"/>
    <dgm:cxn modelId="{8402F1C2-EB35-4197-8623-9730B98CCD23}" type="presParOf" srcId="{53309192-9567-4C21-9722-E0E36527D00D}" destId="{78782CC5-6FDD-498D-A26A-746CD3BA58A2}" srcOrd="2" destOrd="0" presId="urn:microsoft.com/office/officeart/2005/8/layout/lProcess3"/>
    <dgm:cxn modelId="{A155E801-6487-4034-B075-D8DF93FAE81B}" type="presParOf" srcId="{78782CC5-6FDD-498D-A26A-746CD3BA58A2}" destId="{A895E2D5-72FA-4676-8761-E94B131838A9}" srcOrd="0" destOrd="0" presId="urn:microsoft.com/office/officeart/2005/8/layout/lProcess3"/>
    <dgm:cxn modelId="{A2B5938F-692E-4B6A-9F76-FC2668F0DF2D}" type="presParOf" srcId="{78782CC5-6FDD-498D-A26A-746CD3BA58A2}" destId="{61194C1F-B3F6-4039-AD9D-4A3A155BCF45}" srcOrd="1" destOrd="0" presId="urn:microsoft.com/office/officeart/2005/8/layout/lProcess3"/>
    <dgm:cxn modelId="{19573120-C034-460F-8B31-8C88C6F1C346}" type="presParOf" srcId="{78782CC5-6FDD-498D-A26A-746CD3BA58A2}" destId="{D7A3E0F7-96C1-43B8-9AA0-21DC028422BE}" srcOrd="2" destOrd="0" presId="urn:microsoft.com/office/officeart/2005/8/layout/lProcess3"/>
    <dgm:cxn modelId="{4B7169AB-917A-42ED-B471-C3694F418367}" type="presParOf" srcId="{78782CC5-6FDD-498D-A26A-746CD3BA58A2}" destId="{41F4DFA4-9976-4A97-A376-42D8B10A9DA1}" srcOrd="3" destOrd="0" presId="urn:microsoft.com/office/officeart/2005/8/layout/lProcess3"/>
    <dgm:cxn modelId="{312C87C4-42C3-4835-958F-E3A3F0BDCC85}" type="presParOf" srcId="{78782CC5-6FDD-498D-A26A-746CD3BA58A2}" destId="{3056AFAA-AE6E-4C8E-8ED4-E29FE904415B}" srcOrd="4" destOrd="0" presId="urn:microsoft.com/office/officeart/2005/8/layout/lProcess3"/>
    <dgm:cxn modelId="{72C6A5CE-E1C7-4E05-8458-60708B34C87A}" type="presParOf" srcId="{78782CC5-6FDD-498D-A26A-746CD3BA58A2}" destId="{BE14E208-9634-4E01-8610-01746B75F1EB}" srcOrd="5" destOrd="0" presId="urn:microsoft.com/office/officeart/2005/8/layout/lProcess3"/>
    <dgm:cxn modelId="{84609311-A034-4FDB-A965-1C4F9D229AE9}" type="presParOf" srcId="{78782CC5-6FDD-498D-A26A-746CD3BA58A2}" destId="{51F870CB-6CE8-4E5E-A17F-66E3CEAC9CD0}" srcOrd="6" destOrd="0" presId="urn:microsoft.com/office/officeart/2005/8/layout/lProcess3"/>
    <dgm:cxn modelId="{45887983-B707-4991-8C8E-5DFCD90B7FA7}" type="presParOf" srcId="{78782CC5-6FDD-498D-A26A-746CD3BA58A2}" destId="{8DB56794-4C06-45C1-B196-F322250941AD}" srcOrd="7" destOrd="0" presId="urn:microsoft.com/office/officeart/2005/8/layout/lProcess3"/>
    <dgm:cxn modelId="{BCE14911-95FB-4ABB-9F1F-7668DBAF5A81}" type="presParOf" srcId="{78782CC5-6FDD-498D-A26A-746CD3BA58A2}" destId="{D4522089-0ABF-48D1-BF0E-F64A7BE47C8F}" srcOrd="8" destOrd="0" presId="urn:microsoft.com/office/officeart/2005/8/layout/lProcess3"/>
    <dgm:cxn modelId="{956DA439-D3F4-4B85-A71A-6D163131E0E8}" type="presParOf" srcId="{53309192-9567-4C21-9722-E0E36527D00D}" destId="{CAF517CF-2E64-40CA-810B-F4A1B25F271B}" srcOrd="3" destOrd="0" presId="urn:microsoft.com/office/officeart/2005/8/layout/lProcess3"/>
    <dgm:cxn modelId="{E00F30CB-4712-48D5-8E94-AE7195B49DDD}" type="presParOf" srcId="{53309192-9567-4C21-9722-E0E36527D00D}" destId="{E9B817E2-B949-4501-B9A9-8F94B215BA66}" srcOrd="4" destOrd="0" presId="urn:microsoft.com/office/officeart/2005/8/layout/lProcess3"/>
    <dgm:cxn modelId="{372F7E86-B781-4FF2-AFBD-5B818D119C86}" type="presParOf" srcId="{E9B817E2-B949-4501-B9A9-8F94B215BA66}" destId="{426E73F0-B4CC-49E7-A778-6BA1674CCD26}" srcOrd="0" destOrd="0" presId="urn:microsoft.com/office/officeart/2005/8/layout/lProcess3"/>
    <dgm:cxn modelId="{A5AF6165-051D-4ACF-98A7-B9BFF8D823FD}" type="presParOf" srcId="{E9B817E2-B949-4501-B9A9-8F94B215BA66}" destId="{ADBB245D-26F0-42C2-A32C-223CC3FC23B5}" srcOrd="1" destOrd="0" presId="urn:microsoft.com/office/officeart/2005/8/layout/lProcess3"/>
    <dgm:cxn modelId="{1AB1BEBE-A619-4FBB-8128-3DBC6D1BE558}" type="presParOf" srcId="{E9B817E2-B949-4501-B9A9-8F94B215BA66}" destId="{103E2982-69F0-4956-89EE-55CFCFF3AC84}" srcOrd="2" destOrd="0" presId="urn:microsoft.com/office/officeart/2005/8/layout/lProcess3"/>
    <dgm:cxn modelId="{A9A925C1-906D-45AF-8D88-2AF380FF0999}" type="presParOf" srcId="{E9B817E2-B949-4501-B9A9-8F94B215BA66}" destId="{A5F60EBE-7E81-47EC-95F6-1E4AA2B8D312}" srcOrd="3" destOrd="0" presId="urn:microsoft.com/office/officeart/2005/8/layout/lProcess3"/>
    <dgm:cxn modelId="{8BCAAA82-37C5-4B5B-8225-C50BE3B4F7BA}" type="presParOf" srcId="{E9B817E2-B949-4501-B9A9-8F94B215BA66}" destId="{75D9EACE-1A64-457E-BA0C-D4ABDDAD5187}" srcOrd="4" destOrd="0" presId="urn:microsoft.com/office/officeart/2005/8/layout/lProcess3"/>
    <dgm:cxn modelId="{04F7C22C-9099-470D-943A-CB673C5A6353}" type="presParOf" srcId="{E9B817E2-B949-4501-B9A9-8F94B215BA66}" destId="{85450DE3-F3D7-4210-AAED-2A645D9E8437}" srcOrd="5" destOrd="0" presId="urn:microsoft.com/office/officeart/2005/8/layout/lProcess3"/>
    <dgm:cxn modelId="{B50CE8AE-6E4F-4D3E-87B9-83A8429D0955}" type="presParOf" srcId="{E9B817E2-B949-4501-B9A9-8F94B215BA66}" destId="{F57E21CB-099B-44AF-A519-83A96940F1C9}" srcOrd="6" destOrd="0" presId="urn:microsoft.com/office/officeart/2005/8/layout/lProcess3"/>
    <dgm:cxn modelId="{0AFA32AA-AD6C-446F-981C-727AF7703BA7}" type="presParOf" srcId="{E9B817E2-B949-4501-B9A9-8F94B215BA66}" destId="{A258A442-1A2F-4B60-8F81-53B72FC21A70}" srcOrd="7" destOrd="0" presId="urn:microsoft.com/office/officeart/2005/8/layout/lProcess3"/>
    <dgm:cxn modelId="{4D2C1234-DF1F-4A30-BFDB-E20118295C8E}" type="presParOf" srcId="{E9B817E2-B949-4501-B9A9-8F94B215BA66}" destId="{0ED29B0F-42D1-483E-ADD0-D20D75F2455B}" srcOrd="8" destOrd="0" presId="urn:microsoft.com/office/officeart/2005/8/layout/lProcess3"/>
    <dgm:cxn modelId="{A2AF8F18-E9DA-4FD8-A761-B5A4CFBB0E79}" type="presParOf" srcId="{53309192-9567-4C21-9722-E0E36527D00D}" destId="{A74124D5-A1AD-468A-9A67-2E45BC29781A}" srcOrd="5" destOrd="0" presId="urn:microsoft.com/office/officeart/2005/8/layout/lProcess3"/>
    <dgm:cxn modelId="{02ABE6B3-B8CF-4058-8DEA-74F0AA4731CD}" type="presParOf" srcId="{53309192-9567-4C21-9722-E0E36527D00D}" destId="{BF6B7BF0-1AEB-48ED-B664-F810AE7A33C6}" srcOrd="6" destOrd="0" presId="urn:microsoft.com/office/officeart/2005/8/layout/lProcess3"/>
    <dgm:cxn modelId="{35B2C52B-CEC8-4E08-9C98-544CA8B3860E}" type="presParOf" srcId="{BF6B7BF0-1AEB-48ED-B664-F810AE7A33C6}" destId="{9263B2BE-3602-4065-AF2C-73ACDA80000A}" srcOrd="0" destOrd="0" presId="urn:microsoft.com/office/officeart/2005/8/layout/lProcess3"/>
    <dgm:cxn modelId="{490F89F9-8D61-435C-A17D-CB71C5290911}" type="presParOf" srcId="{BF6B7BF0-1AEB-48ED-B664-F810AE7A33C6}" destId="{BB031CE4-A22A-4E9A-B7A7-26392C40A26F}" srcOrd="1" destOrd="0" presId="urn:microsoft.com/office/officeart/2005/8/layout/lProcess3"/>
    <dgm:cxn modelId="{AB038496-4D71-4678-8708-7367D1F1C2F8}" type="presParOf" srcId="{BF6B7BF0-1AEB-48ED-B664-F810AE7A33C6}" destId="{6783A57A-2C1C-4E81-A23B-52E5450398B2}" srcOrd="2" destOrd="0" presId="urn:microsoft.com/office/officeart/2005/8/layout/lProcess3"/>
    <dgm:cxn modelId="{261B18FD-44BA-45B9-9636-28F04FEDCD66}" type="presParOf" srcId="{BF6B7BF0-1AEB-48ED-B664-F810AE7A33C6}" destId="{03EA00A4-68C8-49E7-930E-21B7A76667A1}" srcOrd="3" destOrd="0" presId="urn:microsoft.com/office/officeart/2005/8/layout/lProcess3"/>
    <dgm:cxn modelId="{E6CBDABD-6D63-43D6-8754-928D7A97E052}" type="presParOf" srcId="{BF6B7BF0-1AEB-48ED-B664-F810AE7A33C6}" destId="{4FC796D8-7F31-46E6-8EB5-0AD2F280D9CC}" srcOrd="4" destOrd="0" presId="urn:microsoft.com/office/officeart/2005/8/layout/lProcess3"/>
    <dgm:cxn modelId="{39C36027-637A-4E99-9FF4-2496C23B7F1B}" type="presParOf" srcId="{BF6B7BF0-1AEB-48ED-B664-F810AE7A33C6}" destId="{DAD32437-EAB1-4035-9552-0BB319F1BA25}" srcOrd="5" destOrd="0" presId="urn:microsoft.com/office/officeart/2005/8/layout/lProcess3"/>
    <dgm:cxn modelId="{5DAE5526-3172-4097-9A1F-97E1D635F9AF}" type="presParOf" srcId="{BF6B7BF0-1AEB-48ED-B664-F810AE7A33C6}" destId="{A73A8EA9-E460-4A5A-8603-1E550F36544A}" srcOrd="6" destOrd="0" presId="urn:microsoft.com/office/officeart/2005/8/layout/lProcess3"/>
    <dgm:cxn modelId="{0B43D128-4346-49E4-A464-39A8AFF92863}" type="presParOf" srcId="{BF6B7BF0-1AEB-48ED-B664-F810AE7A33C6}" destId="{5EDF2D2A-576C-4C55-8339-0BE81A64D847}" srcOrd="7" destOrd="0" presId="urn:microsoft.com/office/officeart/2005/8/layout/lProcess3"/>
    <dgm:cxn modelId="{C552CAD4-43C8-4CC9-8708-B817AAE60491}" type="presParOf" srcId="{BF6B7BF0-1AEB-48ED-B664-F810AE7A33C6}" destId="{70D94D94-D227-41F1-829E-069815FC0EAA}" srcOrd="8" destOrd="0" presId="urn:microsoft.com/office/officeart/2005/8/layout/lProcess3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382650-39F7-41B4-A870-629C8BFB3C24}" type="doc">
      <dgm:prSet loTypeId="urn:microsoft.com/office/officeart/2005/8/layout/vList2" loCatId="list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cs-CZ"/>
        </a:p>
      </dgm:t>
    </dgm:pt>
    <dgm:pt modelId="{3860A729-CD07-49B1-ADDE-E0D6BC66213F}">
      <dgm:prSet/>
      <dgm:spPr/>
      <dgm:t>
        <a:bodyPr/>
        <a:lstStyle/>
        <a:p>
          <a:pPr rtl="0"/>
          <a:r>
            <a:rPr lang="en-US" dirty="0" err="1" smtClean="0"/>
            <a:t>Tvorba</a:t>
          </a:r>
          <a:r>
            <a:rPr lang="cs-CZ" dirty="0" smtClean="0"/>
            <a:t> rámcové kompetence a zdrojů pro boj </a:t>
          </a:r>
          <a:r>
            <a:rPr lang="cs-CZ" dirty="0" err="1" smtClean="0"/>
            <a:t>phishingem</a:t>
          </a:r>
          <a:r>
            <a:rPr lang="cs-CZ" dirty="0" smtClean="0"/>
            <a:t> a bankovním </a:t>
          </a:r>
          <a:r>
            <a:rPr lang="cs-CZ" dirty="0" err="1" smtClean="0"/>
            <a:t>malware</a:t>
          </a:r>
          <a:r>
            <a:rPr lang="cs-CZ" dirty="0" smtClean="0"/>
            <a:t> přináší:</a:t>
          </a:r>
          <a:endParaRPr lang="cs-CZ" dirty="0"/>
        </a:p>
      </dgm:t>
    </dgm:pt>
    <dgm:pt modelId="{995B98A3-FE9C-4328-BAB3-AE53CCCB76A0}" type="parTrans" cxnId="{12E0053F-7B9F-4C93-91DE-C2974F7401CC}">
      <dgm:prSet/>
      <dgm:spPr/>
      <dgm:t>
        <a:bodyPr/>
        <a:lstStyle/>
        <a:p>
          <a:endParaRPr lang="cs-CZ"/>
        </a:p>
      </dgm:t>
    </dgm:pt>
    <dgm:pt modelId="{9B347B39-742E-4B17-ACAB-4FD09D3669C3}" type="sibTrans" cxnId="{12E0053F-7B9F-4C93-91DE-C2974F7401CC}">
      <dgm:prSet/>
      <dgm:spPr/>
      <dgm:t>
        <a:bodyPr/>
        <a:lstStyle/>
        <a:p>
          <a:endParaRPr lang="cs-CZ"/>
        </a:p>
      </dgm:t>
    </dgm:pt>
    <dgm:pt modelId="{7C98A9AE-B714-4E50-BC21-9B8BC493577E}">
      <dgm:prSet/>
      <dgm:spPr/>
      <dgm:t>
        <a:bodyPr/>
        <a:lstStyle/>
        <a:p>
          <a:pPr rtl="0"/>
          <a:r>
            <a:rPr lang="cs-CZ" dirty="0" smtClean="0"/>
            <a:t>Průběžný pohled na aktuální rizika</a:t>
          </a:r>
          <a:endParaRPr lang="cs-CZ" dirty="0"/>
        </a:p>
      </dgm:t>
    </dgm:pt>
    <dgm:pt modelId="{93F51B1B-CE90-4AFF-9C23-E846B4D66019}" type="parTrans" cxnId="{9DE1FF6A-E8CA-4254-89F9-58A5261B98EE}">
      <dgm:prSet/>
      <dgm:spPr/>
      <dgm:t>
        <a:bodyPr/>
        <a:lstStyle/>
        <a:p>
          <a:endParaRPr lang="cs-CZ"/>
        </a:p>
      </dgm:t>
    </dgm:pt>
    <dgm:pt modelId="{5A573526-12E9-4273-B4F5-BEA9AF35DAEB}" type="sibTrans" cxnId="{9DE1FF6A-E8CA-4254-89F9-58A5261B98EE}">
      <dgm:prSet/>
      <dgm:spPr/>
      <dgm:t>
        <a:bodyPr/>
        <a:lstStyle/>
        <a:p>
          <a:endParaRPr lang="cs-CZ"/>
        </a:p>
      </dgm:t>
    </dgm:pt>
    <dgm:pt modelId="{7B4C6AB3-14CB-431E-BAE5-8103D68BFBB4}">
      <dgm:prSet/>
      <dgm:spPr/>
      <dgm:t>
        <a:bodyPr/>
        <a:lstStyle/>
        <a:p>
          <a:pPr rtl="0"/>
          <a:r>
            <a:rPr lang="cs-CZ" dirty="0" smtClean="0"/>
            <a:t>Dřívější odhalení hrozeb a rychlejší reakci </a:t>
          </a:r>
          <a:endParaRPr lang="cs-CZ" dirty="0"/>
        </a:p>
      </dgm:t>
    </dgm:pt>
    <dgm:pt modelId="{A073096E-72EB-4DBD-8136-95E8C9334BA9}" type="parTrans" cxnId="{A8E3AB53-8927-4A69-976F-855C02BE8C3E}">
      <dgm:prSet/>
      <dgm:spPr/>
      <dgm:t>
        <a:bodyPr/>
        <a:lstStyle/>
        <a:p>
          <a:endParaRPr lang="cs-CZ"/>
        </a:p>
      </dgm:t>
    </dgm:pt>
    <dgm:pt modelId="{E3ECDC19-1EC2-4B1F-A45F-13F2B615680F}" type="sibTrans" cxnId="{A8E3AB53-8927-4A69-976F-855C02BE8C3E}">
      <dgm:prSet/>
      <dgm:spPr/>
      <dgm:t>
        <a:bodyPr/>
        <a:lstStyle/>
        <a:p>
          <a:endParaRPr lang="cs-CZ"/>
        </a:p>
      </dgm:t>
    </dgm:pt>
    <dgm:pt modelId="{10A4E610-A2BF-454D-B7CD-45848977A822}">
      <dgm:prSet/>
      <dgm:spPr/>
      <dgm:t>
        <a:bodyPr/>
        <a:lstStyle/>
        <a:p>
          <a:pPr rtl="0"/>
          <a:r>
            <a:rPr lang="cs-CZ" dirty="0" smtClean="0"/>
            <a:t>Rychlejší nasazení </a:t>
          </a:r>
          <a:r>
            <a:rPr lang="cs-CZ" dirty="0" err="1" smtClean="0"/>
            <a:t>protiopaření</a:t>
          </a:r>
          <a:endParaRPr lang="cs-CZ" dirty="0"/>
        </a:p>
      </dgm:t>
    </dgm:pt>
    <dgm:pt modelId="{42BC065B-9DFF-494B-AEF3-FA018E425B81}" type="parTrans" cxnId="{0FE85FFE-08B7-4D40-AFC2-AFAF16217F09}">
      <dgm:prSet/>
      <dgm:spPr/>
      <dgm:t>
        <a:bodyPr/>
        <a:lstStyle/>
        <a:p>
          <a:endParaRPr lang="cs-CZ"/>
        </a:p>
      </dgm:t>
    </dgm:pt>
    <dgm:pt modelId="{0889E4B2-CEBF-4D40-A5BD-6CF21A60C1DB}" type="sibTrans" cxnId="{0FE85FFE-08B7-4D40-AFC2-AFAF16217F09}">
      <dgm:prSet/>
      <dgm:spPr/>
      <dgm:t>
        <a:bodyPr/>
        <a:lstStyle/>
        <a:p>
          <a:endParaRPr lang="cs-CZ"/>
        </a:p>
      </dgm:t>
    </dgm:pt>
    <dgm:pt modelId="{B7CCE123-F432-47F3-90BB-E8EFCAEE10DA}">
      <dgm:prSet/>
      <dgm:spPr/>
      <dgm:t>
        <a:bodyPr/>
        <a:lstStyle/>
        <a:p>
          <a:pPr rtl="0"/>
          <a:r>
            <a:rPr lang="cs-CZ" dirty="0" smtClean="0"/>
            <a:t>Získání znalostí pro preventivní opatření</a:t>
          </a:r>
          <a:endParaRPr lang="cs-CZ" dirty="0"/>
        </a:p>
      </dgm:t>
    </dgm:pt>
    <dgm:pt modelId="{C585F92B-B309-4B11-BA2E-E0AF5A9B19E3}" type="parTrans" cxnId="{A5FD7478-76D1-46AC-8455-612EDAD80F95}">
      <dgm:prSet/>
      <dgm:spPr/>
      <dgm:t>
        <a:bodyPr/>
        <a:lstStyle/>
        <a:p>
          <a:endParaRPr lang="cs-CZ"/>
        </a:p>
      </dgm:t>
    </dgm:pt>
    <dgm:pt modelId="{EFB594BF-DE5D-442F-B9ED-D32C1A607B90}" type="sibTrans" cxnId="{A5FD7478-76D1-46AC-8455-612EDAD80F95}">
      <dgm:prSet/>
      <dgm:spPr/>
      <dgm:t>
        <a:bodyPr/>
        <a:lstStyle/>
        <a:p>
          <a:endParaRPr lang="cs-CZ"/>
        </a:p>
      </dgm:t>
    </dgm:pt>
    <dgm:pt modelId="{45A57124-DF4E-40D8-9608-B9FCC6033984}">
      <dgm:prSet/>
      <dgm:spPr/>
      <dgm:t>
        <a:bodyPr/>
        <a:lstStyle/>
        <a:p>
          <a:pPr rtl="0"/>
          <a:r>
            <a:rPr lang="cs-CZ" dirty="0" smtClean="0"/>
            <a:t>Efektivní využití zdrojů pro řešení incidentu</a:t>
          </a:r>
          <a:endParaRPr lang="cs-CZ" dirty="0"/>
        </a:p>
      </dgm:t>
    </dgm:pt>
    <dgm:pt modelId="{72188C05-89AA-406C-AF85-1E4E66C2560B}" type="parTrans" cxnId="{178C1332-DB2A-4492-823C-A17441BF6612}">
      <dgm:prSet/>
      <dgm:spPr/>
      <dgm:t>
        <a:bodyPr/>
        <a:lstStyle/>
        <a:p>
          <a:endParaRPr lang="cs-CZ"/>
        </a:p>
      </dgm:t>
    </dgm:pt>
    <dgm:pt modelId="{B2C74618-D53B-4E43-8BC9-BA0664302954}" type="sibTrans" cxnId="{178C1332-DB2A-4492-823C-A17441BF6612}">
      <dgm:prSet/>
      <dgm:spPr/>
      <dgm:t>
        <a:bodyPr/>
        <a:lstStyle/>
        <a:p>
          <a:endParaRPr lang="cs-CZ"/>
        </a:p>
      </dgm:t>
    </dgm:pt>
    <dgm:pt modelId="{26B68CAA-DD5B-41F8-B502-7FB9866002AA}">
      <dgm:prSet/>
      <dgm:spPr/>
      <dgm:t>
        <a:bodyPr/>
        <a:lstStyle/>
        <a:p>
          <a:pPr rtl="0"/>
          <a:r>
            <a:rPr lang="cs-CZ" dirty="0" smtClean="0"/>
            <a:t>Oddělení iniciativ v krátkém a dlouhém období</a:t>
          </a:r>
          <a:endParaRPr lang="cs-CZ" dirty="0"/>
        </a:p>
      </dgm:t>
    </dgm:pt>
    <dgm:pt modelId="{9FF2DC24-B1ED-41B0-901D-97D144D7F623}" type="parTrans" cxnId="{5F5398EB-E57D-4C9D-B6EE-40BF6C8A2F02}">
      <dgm:prSet/>
      <dgm:spPr/>
      <dgm:t>
        <a:bodyPr/>
        <a:lstStyle/>
        <a:p>
          <a:endParaRPr lang="cs-CZ"/>
        </a:p>
      </dgm:t>
    </dgm:pt>
    <dgm:pt modelId="{067BBFF7-4FCC-4C28-ADB3-5A357E51CE27}" type="sibTrans" cxnId="{5F5398EB-E57D-4C9D-B6EE-40BF6C8A2F02}">
      <dgm:prSet/>
      <dgm:spPr/>
      <dgm:t>
        <a:bodyPr/>
        <a:lstStyle/>
        <a:p>
          <a:endParaRPr lang="cs-CZ"/>
        </a:p>
      </dgm:t>
    </dgm:pt>
    <dgm:pt modelId="{1F0FFF01-79C0-4283-85C9-9ED4F51897AF}">
      <dgm:prSet/>
      <dgm:spPr/>
      <dgm:t>
        <a:bodyPr/>
        <a:lstStyle/>
        <a:p>
          <a:pPr rtl="0"/>
          <a:r>
            <a:rPr lang="cs-CZ" b="1" dirty="0" smtClean="0"/>
            <a:t>V</a:t>
          </a:r>
          <a:r>
            <a:rPr lang="cs-CZ" dirty="0" smtClean="0"/>
            <a:t> </a:t>
          </a:r>
          <a:r>
            <a:rPr lang="cs-CZ" b="1" dirty="0" smtClean="0"/>
            <a:t>krátkém</a:t>
          </a:r>
          <a:r>
            <a:rPr lang="cs-CZ" dirty="0" smtClean="0"/>
            <a:t> období se zaměřujte na boj s aktuálními riziky</a:t>
          </a:r>
          <a:endParaRPr lang="cs-CZ" dirty="0"/>
        </a:p>
      </dgm:t>
    </dgm:pt>
    <dgm:pt modelId="{C4CCDB7B-E6BB-464D-BE0A-0DDA58023729}" type="parTrans" cxnId="{54B2A559-4E57-4623-AC64-EF569E879722}">
      <dgm:prSet/>
      <dgm:spPr/>
      <dgm:t>
        <a:bodyPr/>
        <a:lstStyle/>
        <a:p>
          <a:endParaRPr lang="cs-CZ"/>
        </a:p>
      </dgm:t>
    </dgm:pt>
    <dgm:pt modelId="{B99DCC59-23CC-4AB8-B1BD-36824DF83C4D}" type="sibTrans" cxnId="{54B2A559-4E57-4623-AC64-EF569E879722}">
      <dgm:prSet/>
      <dgm:spPr/>
      <dgm:t>
        <a:bodyPr/>
        <a:lstStyle/>
        <a:p>
          <a:endParaRPr lang="cs-CZ"/>
        </a:p>
      </dgm:t>
    </dgm:pt>
    <dgm:pt modelId="{F5436164-4C5D-4921-B74D-61EC3BB0A5EC}">
      <dgm:prSet/>
      <dgm:spPr/>
      <dgm:t>
        <a:bodyPr/>
        <a:lstStyle/>
        <a:p>
          <a:pPr rtl="0"/>
          <a:r>
            <a:rPr lang="cs-CZ" b="1" dirty="0" smtClean="0"/>
            <a:t>V</a:t>
          </a:r>
          <a:r>
            <a:rPr lang="cs-CZ" dirty="0" smtClean="0"/>
            <a:t> </a:t>
          </a:r>
          <a:r>
            <a:rPr lang="cs-CZ" b="1" dirty="0" smtClean="0"/>
            <a:t>dlouhém</a:t>
          </a:r>
          <a:r>
            <a:rPr lang="cs-CZ" dirty="0" smtClean="0"/>
            <a:t> období se zaměřte na budování komplexního řešení</a:t>
          </a:r>
          <a:endParaRPr lang="cs-CZ" dirty="0"/>
        </a:p>
      </dgm:t>
    </dgm:pt>
    <dgm:pt modelId="{B5DBD673-F0D9-403D-A52E-28B5B09861B8}" type="parTrans" cxnId="{45B8D8D4-F76C-42BD-B3A4-4EFABD20E5FB}">
      <dgm:prSet/>
      <dgm:spPr/>
      <dgm:t>
        <a:bodyPr/>
        <a:lstStyle/>
        <a:p>
          <a:endParaRPr lang="cs-CZ"/>
        </a:p>
      </dgm:t>
    </dgm:pt>
    <dgm:pt modelId="{AFFCEBA2-EE27-4E11-B8DD-7B498985BB58}" type="sibTrans" cxnId="{45B8D8D4-F76C-42BD-B3A4-4EFABD20E5FB}">
      <dgm:prSet/>
      <dgm:spPr/>
      <dgm:t>
        <a:bodyPr/>
        <a:lstStyle/>
        <a:p>
          <a:endParaRPr lang="cs-CZ"/>
        </a:p>
      </dgm:t>
    </dgm:pt>
    <dgm:pt modelId="{E5C8C6B0-1CC6-42D6-8035-2E34E5FB5E89}">
      <dgm:prSet/>
      <dgm:spPr/>
      <dgm:t>
        <a:bodyPr/>
        <a:lstStyle/>
        <a:p>
          <a:pPr rtl="0"/>
          <a:endParaRPr lang="cs-CZ" dirty="0"/>
        </a:p>
      </dgm:t>
    </dgm:pt>
    <dgm:pt modelId="{08D60CF6-D7B5-4C72-AB73-C4F3E186E800}" type="parTrans" cxnId="{8F97C026-2DA0-4821-9A20-A1A761B6D711}">
      <dgm:prSet/>
      <dgm:spPr/>
    </dgm:pt>
    <dgm:pt modelId="{8515BB51-8A59-4E6C-92D9-02114F6BB98F}" type="sibTrans" cxnId="{8F97C026-2DA0-4821-9A20-A1A761B6D711}">
      <dgm:prSet/>
      <dgm:spPr/>
    </dgm:pt>
    <dgm:pt modelId="{95DC53BF-4C73-4CB9-8902-A2974DA7FE54}" type="pres">
      <dgm:prSet presAssocID="{DF382650-39F7-41B4-A870-629C8BFB3C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BA4E215B-EC1F-4DBA-AF3B-E66AD06B4D9B}" type="pres">
      <dgm:prSet presAssocID="{3860A729-CD07-49B1-ADDE-E0D6BC66213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66D8F2-CD02-4554-BDA8-5B36DD6780B6}" type="pres">
      <dgm:prSet presAssocID="{3860A729-CD07-49B1-ADDE-E0D6BC66213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18756CA-8F98-4EC0-8803-9A71F8ED2C21}" type="pres">
      <dgm:prSet presAssocID="{26B68CAA-DD5B-41F8-B502-7FB9866002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9661163-2896-4B19-A631-3173F2FDDE47}" type="pres">
      <dgm:prSet presAssocID="{26B68CAA-DD5B-41F8-B502-7FB9866002A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D9610515-05C9-40C7-A6E1-2B37A4E66CF8}" type="presOf" srcId="{DF382650-39F7-41B4-A870-629C8BFB3C24}" destId="{95DC53BF-4C73-4CB9-8902-A2974DA7FE54}" srcOrd="0" destOrd="0" presId="urn:microsoft.com/office/officeart/2005/8/layout/vList2"/>
    <dgm:cxn modelId="{9BE8F0A9-61A8-47C4-8735-DA2851DB360E}" type="presOf" srcId="{45A57124-DF4E-40D8-9608-B9FCC6033984}" destId="{7E66D8F2-CD02-4554-BDA8-5B36DD6780B6}" srcOrd="0" destOrd="4" presId="urn:microsoft.com/office/officeart/2005/8/layout/vList2"/>
    <dgm:cxn modelId="{0FE85FFE-08B7-4D40-AFC2-AFAF16217F09}" srcId="{3860A729-CD07-49B1-ADDE-E0D6BC66213F}" destId="{10A4E610-A2BF-454D-B7CD-45848977A822}" srcOrd="2" destOrd="0" parTransId="{42BC065B-9DFF-494B-AEF3-FA018E425B81}" sibTransId="{0889E4B2-CEBF-4D40-A5BD-6CF21A60C1DB}"/>
    <dgm:cxn modelId="{BAF19C44-2E86-4279-A20D-1FD165E31BCA}" type="presOf" srcId="{7C98A9AE-B714-4E50-BC21-9B8BC493577E}" destId="{7E66D8F2-CD02-4554-BDA8-5B36DD6780B6}" srcOrd="0" destOrd="0" presId="urn:microsoft.com/office/officeart/2005/8/layout/vList2"/>
    <dgm:cxn modelId="{12E0053F-7B9F-4C93-91DE-C2974F7401CC}" srcId="{DF382650-39F7-41B4-A870-629C8BFB3C24}" destId="{3860A729-CD07-49B1-ADDE-E0D6BC66213F}" srcOrd="0" destOrd="0" parTransId="{995B98A3-FE9C-4328-BAB3-AE53CCCB76A0}" sibTransId="{9B347B39-742E-4B17-ACAB-4FD09D3669C3}"/>
    <dgm:cxn modelId="{B7D61543-8A5A-4EEC-A5BF-71A0CEA92BD1}" type="presOf" srcId="{10A4E610-A2BF-454D-B7CD-45848977A822}" destId="{7E66D8F2-CD02-4554-BDA8-5B36DD6780B6}" srcOrd="0" destOrd="2" presId="urn:microsoft.com/office/officeart/2005/8/layout/vList2"/>
    <dgm:cxn modelId="{178C1332-DB2A-4492-823C-A17441BF6612}" srcId="{3860A729-CD07-49B1-ADDE-E0D6BC66213F}" destId="{45A57124-DF4E-40D8-9608-B9FCC6033984}" srcOrd="4" destOrd="0" parTransId="{72188C05-89AA-406C-AF85-1E4E66C2560B}" sibTransId="{B2C74618-D53B-4E43-8BC9-BA0664302954}"/>
    <dgm:cxn modelId="{5F5398EB-E57D-4C9D-B6EE-40BF6C8A2F02}" srcId="{DF382650-39F7-41B4-A870-629C8BFB3C24}" destId="{26B68CAA-DD5B-41F8-B502-7FB9866002AA}" srcOrd="1" destOrd="0" parTransId="{9FF2DC24-B1ED-41B0-901D-97D144D7F623}" sibTransId="{067BBFF7-4FCC-4C28-ADB3-5A357E51CE27}"/>
    <dgm:cxn modelId="{54B2A559-4E57-4623-AC64-EF569E879722}" srcId="{26B68CAA-DD5B-41F8-B502-7FB9866002AA}" destId="{1F0FFF01-79C0-4283-85C9-9ED4F51897AF}" srcOrd="0" destOrd="0" parTransId="{C4CCDB7B-E6BB-464D-BE0A-0DDA58023729}" sibTransId="{B99DCC59-23CC-4AB8-B1BD-36824DF83C4D}"/>
    <dgm:cxn modelId="{C2B8A6BB-94E2-4DF7-B34C-A0F5DC2F9D76}" type="presOf" srcId="{7B4C6AB3-14CB-431E-BAE5-8103D68BFBB4}" destId="{7E66D8F2-CD02-4554-BDA8-5B36DD6780B6}" srcOrd="0" destOrd="1" presId="urn:microsoft.com/office/officeart/2005/8/layout/vList2"/>
    <dgm:cxn modelId="{CD58F678-802F-4830-85B3-7D64D4BB55E5}" type="presOf" srcId="{F5436164-4C5D-4921-B74D-61EC3BB0A5EC}" destId="{A9661163-2896-4B19-A631-3173F2FDDE47}" srcOrd="0" destOrd="1" presId="urn:microsoft.com/office/officeart/2005/8/layout/vList2"/>
    <dgm:cxn modelId="{45B8D8D4-F76C-42BD-B3A4-4EFABD20E5FB}" srcId="{26B68CAA-DD5B-41F8-B502-7FB9866002AA}" destId="{F5436164-4C5D-4921-B74D-61EC3BB0A5EC}" srcOrd="1" destOrd="0" parTransId="{B5DBD673-F0D9-403D-A52E-28B5B09861B8}" sibTransId="{AFFCEBA2-EE27-4E11-B8DD-7B498985BB58}"/>
    <dgm:cxn modelId="{0D866E4D-1E71-451B-AD20-4E797F7AC574}" type="presOf" srcId="{3860A729-CD07-49B1-ADDE-E0D6BC66213F}" destId="{BA4E215B-EC1F-4DBA-AF3B-E66AD06B4D9B}" srcOrd="0" destOrd="0" presId="urn:microsoft.com/office/officeart/2005/8/layout/vList2"/>
    <dgm:cxn modelId="{0374D3F9-04AE-412E-B06C-442FC885A6F4}" type="presOf" srcId="{1F0FFF01-79C0-4283-85C9-9ED4F51897AF}" destId="{A9661163-2896-4B19-A631-3173F2FDDE47}" srcOrd="0" destOrd="0" presId="urn:microsoft.com/office/officeart/2005/8/layout/vList2"/>
    <dgm:cxn modelId="{A5FD7478-76D1-46AC-8455-612EDAD80F95}" srcId="{3860A729-CD07-49B1-ADDE-E0D6BC66213F}" destId="{B7CCE123-F432-47F3-90BB-E8EFCAEE10DA}" srcOrd="3" destOrd="0" parTransId="{C585F92B-B309-4B11-BA2E-E0AF5A9B19E3}" sibTransId="{EFB594BF-DE5D-442F-B9ED-D32C1A607B90}"/>
    <dgm:cxn modelId="{B1BE9311-E6D2-4312-83B4-15453745C303}" type="presOf" srcId="{B7CCE123-F432-47F3-90BB-E8EFCAEE10DA}" destId="{7E66D8F2-CD02-4554-BDA8-5B36DD6780B6}" srcOrd="0" destOrd="3" presId="urn:microsoft.com/office/officeart/2005/8/layout/vList2"/>
    <dgm:cxn modelId="{C617F595-1EE6-4098-95E4-2F85764DEF6E}" type="presOf" srcId="{E5C8C6B0-1CC6-42D6-8035-2E34E5FB5E89}" destId="{7E66D8F2-CD02-4554-BDA8-5B36DD6780B6}" srcOrd="0" destOrd="5" presId="urn:microsoft.com/office/officeart/2005/8/layout/vList2"/>
    <dgm:cxn modelId="{9DE1FF6A-E8CA-4254-89F9-58A5261B98EE}" srcId="{3860A729-CD07-49B1-ADDE-E0D6BC66213F}" destId="{7C98A9AE-B714-4E50-BC21-9B8BC493577E}" srcOrd="0" destOrd="0" parTransId="{93F51B1B-CE90-4AFF-9C23-E846B4D66019}" sibTransId="{5A573526-12E9-4273-B4F5-BEA9AF35DAEB}"/>
    <dgm:cxn modelId="{8F97C026-2DA0-4821-9A20-A1A761B6D711}" srcId="{3860A729-CD07-49B1-ADDE-E0D6BC66213F}" destId="{E5C8C6B0-1CC6-42D6-8035-2E34E5FB5E89}" srcOrd="5" destOrd="0" parTransId="{08D60CF6-D7B5-4C72-AB73-C4F3E186E800}" sibTransId="{8515BB51-8A59-4E6C-92D9-02114F6BB98F}"/>
    <dgm:cxn modelId="{0E0BB778-6B8B-4856-9ED8-ED50E0209243}" type="presOf" srcId="{26B68CAA-DD5B-41F8-B502-7FB9866002AA}" destId="{918756CA-8F98-4EC0-8803-9A71F8ED2C21}" srcOrd="0" destOrd="0" presId="urn:microsoft.com/office/officeart/2005/8/layout/vList2"/>
    <dgm:cxn modelId="{A8E3AB53-8927-4A69-976F-855C02BE8C3E}" srcId="{3860A729-CD07-49B1-ADDE-E0D6BC66213F}" destId="{7B4C6AB3-14CB-431E-BAE5-8103D68BFBB4}" srcOrd="1" destOrd="0" parTransId="{A073096E-72EB-4DBD-8136-95E8C9334BA9}" sibTransId="{E3ECDC19-1EC2-4B1F-A45F-13F2B615680F}"/>
    <dgm:cxn modelId="{4A2F26CE-D1C2-475E-B480-C1E6C5C5B26A}" type="presParOf" srcId="{95DC53BF-4C73-4CB9-8902-A2974DA7FE54}" destId="{BA4E215B-EC1F-4DBA-AF3B-E66AD06B4D9B}" srcOrd="0" destOrd="0" presId="urn:microsoft.com/office/officeart/2005/8/layout/vList2"/>
    <dgm:cxn modelId="{B1EBE8BF-FD22-45E2-AD90-DB80F710D70D}" type="presParOf" srcId="{95DC53BF-4C73-4CB9-8902-A2974DA7FE54}" destId="{7E66D8F2-CD02-4554-BDA8-5B36DD6780B6}" srcOrd="1" destOrd="0" presId="urn:microsoft.com/office/officeart/2005/8/layout/vList2"/>
    <dgm:cxn modelId="{F7D286BB-4F82-4F4B-A8E1-3C3CA8F69757}" type="presParOf" srcId="{95DC53BF-4C73-4CB9-8902-A2974DA7FE54}" destId="{918756CA-8F98-4EC0-8803-9A71F8ED2C21}" srcOrd="2" destOrd="0" presId="urn:microsoft.com/office/officeart/2005/8/layout/vList2"/>
    <dgm:cxn modelId="{FE23062B-E501-4A08-8381-FD6189250B80}" type="presParOf" srcId="{95DC53BF-4C73-4CB9-8902-A2974DA7FE54}" destId="{A9661163-2896-4B19-A631-3173F2FDDE47}" srcOrd="3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DC90F0-3FA7-404C-9560-59D81ADE5F77}" type="datetimeFigureOut">
              <a:rPr lang="en-US"/>
              <a:pPr/>
              <a:t>2/25/2009</a:t>
            </a:fld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74E681-9A08-4973-A6D1-83B27643511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4E681-9A08-4973-A6D1-83B2764351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5CC69-7975-4BD5-A8FF-CD1EC1C13378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5CC69-7975-4BD5-A8FF-CD1EC1C13378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4E681-9A08-4973-A6D1-83B27643511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CEE34-D01B-49DE-AEAF-D96A6F402883}" type="slidenum">
              <a:rPr lang="en-US"/>
              <a:pPr/>
              <a:t>14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4E681-9A08-4973-A6D1-83B2764351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leverlance-ppt7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636838"/>
            <a:ext cx="8207375" cy="1655762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cs-CZ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365625"/>
            <a:ext cx="8207375" cy="6477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cs-CZ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EDD48-2434-4D31-9811-4C9BBDD426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BBAE4-E1C8-4F2E-AAD9-2F3AF36B473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341438"/>
            <a:ext cx="4316412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316413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0687E-813A-4178-8CFA-4A322E61FF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528BF-0FC1-45AB-B40B-7F1F91F9EC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87CAA-A3D2-48F6-8BCB-058D275083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5B7DC-F76D-47DF-BAFE-886D7D5F301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D5027-CBF3-407A-B3E0-CF138F0CB8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57CEB-CF54-4BF3-B20D-EF81FDC9D1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9FE13-A532-4F7B-8D21-6BA12213E61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69100" y="115888"/>
            <a:ext cx="2195513" cy="604996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79388" y="115888"/>
            <a:ext cx="6437312" cy="604996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1EC3F-7C67-4E05-AD68-7FC90E1E20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leverlance-ppt8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115888"/>
            <a:ext cx="79930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41438"/>
            <a:ext cx="878522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79388" y="6237288"/>
            <a:ext cx="7191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>
              <a:defRPr/>
            </a:pPr>
            <a:fld id="{629E6213-8FC6-47A3-A219-B07F6AFFC9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QuickStyle" Target="../diagrams/quickStyle4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openxmlformats.org/officeDocument/2006/relationships/diagramLayout" Target="../diagrams/layou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Data" Target="../diagrams/data4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Relationship Id="rId14" Type="http://schemas.openxmlformats.org/officeDocument/2006/relationships/diagramColors" Target="../diagrams/colors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>
          <a:xfrm>
            <a:off x="242418" y="2636838"/>
            <a:ext cx="8643997" cy="1655762"/>
          </a:xfrm>
        </p:spPr>
        <p:txBody>
          <a:bodyPr/>
          <a:lstStyle/>
          <a:p>
            <a:r>
              <a:rPr lang="en-GB" dirty="0" err="1" smtClean="0"/>
              <a:t>Moderní</a:t>
            </a:r>
            <a:r>
              <a:rPr lang="en-GB" dirty="0" smtClean="0"/>
              <a:t> </a:t>
            </a:r>
            <a:r>
              <a:rPr lang="en-GB" dirty="0" err="1" smtClean="0"/>
              <a:t>phishingové</a:t>
            </a:r>
            <a:r>
              <a:rPr lang="en-GB" dirty="0" smtClean="0"/>
              <a:t> </a:t>
            </a:r>
            <a:r>
              <a:rPr lang="en-GB" dirty="0" err="1" smtClean="0"/>
              <a:t>útoky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a </a:t>
            </a:r>
            <a:r>
              <a:rPr lang="en-GB" dirty="0" err="1" smtClean="0"/>
              <a:t>možnosti</a:t>
            </a:r>
            <a:r>
              <a:rPr lang="en-GB" dirty="0" smtClean="0"/>
              <a:t> </a:t>
            </a:r>
            <a:r>
              <a:rPr lang="en-GB" dirty="0" err="1" smtClean="0"/>
              <a:t>ochrany</a:t>
            </a:r>
            <a:endParaRPr lang="en-GB" dirty="0"/>
          </a:p>
        </p:txBody>
      </p:sp>
      <p:sp>
        <p:nvSpPr>
          <p:cNvPr id="13314" name="Podnadpis 2"/>
          <p:cNvSpPr>
            <a:spLocks noGrp="1"/>
          </p:cNvSpPr>
          <p:nvPr>
            <p:ph type="subTitle" idx="1"/>
          </p:nvPr>
        </p:nvSpPr>
        <p:spPr>
          <a:xfrm>
            <a:off x="500034" y="4357694"/>
            <a:ext cx="8207375" cy="647700"/>
          </a:xfrm>
        </p:spPr>
        <p:txBody>
          <a:bodyPr/>
          <a:lstStyle/>
          <a:p>
            <a:pPr eaLnBrk="1" hangingPunct="1"/>
            <a:endParaRPr lang="cs-CZ" dirty="0" smtClean="0"/>
          </a:p>
        </p:txBody>
      </p:sp>
      <p:sp>
        <p:nvSpPr>
          <p:cNvPr id="4" name="Podnadpis 2"/>
          <p:cNvSpPr txBox="1">
            <a:spLocks/>
          </p:cNvSpPr>
          <p:nvPr/>
        </p:nvSpPr>
        <p:spPr bwMode="auto">
          <a:xfrm>
            <a:off x="285720" y="5143512"/>
            <a:ext cx="7215238" cy="114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Ing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Jan Guzanič, CISA,</a:t>
            </a:r>
            <a:r>
              <a:rPr kumimoji="0" lang="cs-CZ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Senior </a:t>
            </a:r>
            <a:r>
              <a:rPr kumimoji="0" lang="cs-CZ" sz="200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Security</a:t>
            </a:r>
            <a:r>
              <a:rPr kumimoji="0" lang="cs-CZ" sz="20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Consultant</a:t>
            </a:r>
            <a:endParaRPr kumimoji="0" lang="cs-CZ" sz="20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3038" indent="-173038" algn="ctr">
              <a:lnSpc>
                <a:spcPct val="130000"/>
              </a:lnSpc>
              <a:spcBef>
                <a:spcPts val="300"/>
              </a:spcBef>
              <a:buSzPct val="45000"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</a:pP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Mob.: </a:t>
            </a:r>
            <a:r>
              <a:rPr lang="en-GB" sz="2000" dirty="0" smtClean="0">
                <a:solidFill>
                  <a:srgbClr val="000000"/>
                </a:solidFill>
                <a:latin typeface="Verdana" pitchFamily="34" charset="0"/>
              </a:rPr>
              <a:t>+420</a:t>
            </a: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Verdana" pitchFamily="34" charset="0"/>
              </a:rPr>
              <a:t>602 566 693</a:t>
            </a:r>
            <a:endParaRPr lang="cs-CZ" sz="20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173038" indent="-173038" algn="ctr">
              <a:lnSpc>
                <a:spcPct val="130000"/>
              </a:lnSpc>
              <a:spcBef>
                <a:spcPts val="300"/>
              </a:spcBef>
              <a:buSzPct val="45000"/>
              <a:buFont typeface="Wingdings" pitchFamily="2" charset="2"/>
              <a:buNone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</a:pP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Email: </a:t>
            </a:r>
            <a:r>
              <a:rPr lang="en-US" sz="2000" dirty="0" err="1" smtClean="0">
                <a:solidFill>
                  <a:srgbClr val="000000"/>
                </a:solidFill>
                <a:latin typeface="Verdana" pitchFamily="34" charset="0"/>
              </a:rPr>
              <a:t>jan.guzanic</a:t>
            </a:r>
            <a:r>
              <a:rPr lang="en-GB" sz="2000" dirty="0" smtClean="0">
                <a:solidFill>
                  <a:srgbClr val="000000"/>
                </a:solidFill>
                <a:latin typeface="Verdana" pitchFamily="34" charset="0"/>
              </a:rPr>
              <a:t>@</a:t>
            </a: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cleverlance</a:t>
            </a:r>
            <a:r>
              <a:rPr lang="en-GB" sz="2000" dirty="0" smtClean="0">
                <a:solidFill>
                  <a:srgbClr val="000000"/>
                </a:solidFill>
                <a:latin typeface="Verdana" pitchFamily="34" charset="0"/>
              </a:rPr>
              <a:t>.c</a:t>
            </a:r>
            <a:r>
              <a:rPr lang="cs-CZ" sz="2000" dirty="0" err="1" smtClean="0">
                <a:solidFill>
                  <a:srgbClr val="000000"/>
                </a:solidFill>
                <a:latin typeface="Verdana" pitchFamily="34" charset="0"/>
              </a:rPr>
              <a:t>om</a:t>
            </a:r>
            <a:endParaRPr lang="cs-CZ" sz="20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dnadpis 2"/>
          <p:cNvSpPr txBox="1">
            <a:spLocks/>
          </p:cNvSpPr>
          <p:nvPr/>
        </p:nvSpPr>
        <p:spPr bwMode="auto">
          <a:xfrm>
            <a:off x="3643306" y="6143644"/>
            <a:ext cx="5072098" cy="43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latin typeface="+mn-lt"/>
              </a:rPr>
              <a:t>26</a:t>
            </a:r>
            <a:r>
              <a:rPr kumimoji="0" lang="cs-CZ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.2.200</a:t>
            </a:r>
            <a:r>
              <a:rPr lang="en-US" sz="2000" kern="0" noProof="0" dirty="0" smtClean="0">
                <a:latin typeface="+mn-lt"/>
              </a:rPr>
              <a:t>9</a:t>
            </a:r>
            <a:endParaRPr kumimoji="0" lang="cs-CZ" sz="20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Calibri" pitchFamily="34" charset="0"/>
              </a:rPr>
              <a:t>Agenda</a:t>
            </a:r>
            <a:endParaRPr lang="cs-CZ" dirty="0">
              <a:latin typeface="Calibri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57158" y="1533546"/>
            <a:ext cx="8786842" cy="4824412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cs-CZ" sz="2800" dirty="0" smtClean="0"/>
              <a:t>Představení divize informační bezpečnosti AEC společnosti Cleverlance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cs-CZ" sz="14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cs-CZ" sz="2800" dirty="0" smtClean="0"/>
              <a:t>Bankovní </a:t>
            </a:r>
            <a:r>
              <a:rPr lang="cs-CZ" sz="2800" dirty="0" err="1" smtClean="0"/>
              <a:t>malware</a:t>
            </a:r>
            <a:r>
              <a:rPr lang="cs-CZ" sz="2800" dirty="0" smtClean="0"/>
              <a:t> a moderní </a:t>
            </a:r>
            <a:r>
              <a:rPr lang="cs-CZ" sz="2800" dirty="0" err="1" smtClean="0"/>
              <a:t>phishing</a:t>
            </a:r>
            <a:endParaRPr lang="cs-CZ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cs-CZ" sz="14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cs-CZ" sz="2800" dirty="0" smtClean="0"/>
              <a:t>Černá ekonomika jako driver útoků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cs-CZ" sz="14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cs-CZ" sz="2800" dirty="0" smtClean="0"/>
              <a:t>Oblasti opatření proti útokům a jejich efektivita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cs-CZ" sz="14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cs-CZ" sz="2800" dirty="0" smtClean="0"/>
              <a:t>Diskuse</a:t>
            </a:r>
            <a:endParaRPr lang="cs-CZ" sz="2900" b="1" dirty="0" smtClean="0"/>
          </a:p>
          <a:p>
            <a:pPr marL="514350" indent="-514350">
              <a:buFont typeface="+mj-lt"/>
              <a:buAutoNum type="arabicPeriod"/>
            </a:pPr>
            <a:endParaRPr lang="cs-CZ" sz="29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285720" y="2000240"/>
          <a:ext cx="9429816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Nadpis 26"/>
          <p:cNvSpPr>
            <a:spLocks noGrp="1"/>
          </p:cNvSpPr>
          <p:nvPr>
            <p:ph type="title"/>
          </p:nvPr>
        </p:nvSpPr>
        <p:spPr>
          <a:xfrm>
            <a:off x="285720" y="115888"/>
            <a:ext cx="9715568" cy="792162"/>
          </a:xfrm>
        </p:spPr>
        <p:txBody>
          <a:bodyPr/>
          <a:lstStyle/>
          <a:p>
            <a:r>
              <a:rPr lang="cs-CZ" sz="3600" dirty="0" smtClean="0"/>
              <a:t>Naše kompetence z oblasti IT </a:t>
            </a:r>
            <a:r>
              <a:rPr lang="cs-CZ" sz="3600" dirty="0" err="1" smtClean="0"/>
              <a:t>security</a:t>
            </a:r>
            <a:endParaRPr lang="cs-CZ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07450" y="4857760"/>
            <a:ext cx="1550830" cy="121444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Zástupný symbol pro obsah 2"/>
          <p:cNvSpPr txBox="1">
            <a:spLocks/>
          </p:cNvSpPr>
          <p:nvPr/>
        </p:nvSpPr>
        <p:spPr bwMode="auto">
          <a:xfrm>
            <a:off x="357158" y="5286388"/>
            <a:ext cx="800102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AEC, spol. s r.o. – </a:t>
            </a:r>
            <a:r>
              <a:rPr kumimoji="0" lang="cs-CZ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security</a:t>
            </a: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divize Cleverlance </a:t>
            </a:r>
          </a:p>
        </p:txBody>
      </p:sp>
      <p:pic>
        <p:nvPicPr>
          <p:cNvPr id="7" name="Picture 4" descr="PAL16700005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2" y="1071546"/>
            <a:ext cx="242889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ovéPole 8"/>
          <p:cNvSpPr txBox="1">
            <a:spLocks noChangeArrowheads="1"/>
          </p:cNvSpPr>
          <p:nvPr/>
        </p:nvSpPr>
        <p:spPr bwMode="auto">
          <a:xfrm>
            <a:off x="2643219" y="1071546"/>
            <a:ext cx="64293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P</a:t>
            </a:r>
            <a:r>
              <a:rPr lang="cs-CZ" sz="1800" dirty="0"/>
              <a:t>odporuje</a:t>
            </a:r>
            <a:r>
              <a:rPr lang="en-US" sz="1800" dirty="0"/>
              <a:t>me</a:t>
            </a:r>
            <a:r>
              <a:rPr lang="cs-CZ" sz="1800" dirty="0"/>
              <a:t> strategický růst svých klientů pomocí inovací</a:t>
            </a:r>
            <a:endParaRPr lang="en-US" sz="1800" dirty="0"/>
          </a:p>
          <a:p>
            <a:r>
              <a:rPr lang="cs-CZ" sz="1800" dirty="0"/>
              <a:t>a netradičních přístupů k řešení problémů v oblastech </a:t>
            </a:r>
            <a:r>
              <a:rPr lang="cs-CZ" sz="1800" i="1" u="sng" dirty="0"/>
              <a:t>bankovnictví, pojišťovnictví a telekomunikací</a:t>
            </a:r>
            <a:r>
              <a:rPr lang="cs-CZ" sz="1800" dirty="0"/>
              <a:t>.</a:t>
            </a:r>
            <a:endParaRPr lang="cs-CZ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/>
        </p:nvGraphicFramePr>
        <p:xfrm>
          <a:off x="2928926" y="1214422"/>
          <a:ext cx="6215074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Přímá spojovací šipka 6"/>
          <p:cNvCxnSpPr/>
          <p:nvPr/>
        </p:nvCxnSpPr>
        <p:spPr bwMode="auto">
          <a:xfrm>
            <a:off x="3200400" y="3352800"/>
            <a:ext cx="838200" cy="685800"/>
          </a:xfrm>
          <a:prstGeom prst="straightConnector1">
            <a:avLst/>
          </a:prstGeom>
          <a:solidFill>
            <a:srgbClr val="FFCC66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Obdélník 10"/>
          <p:cNvSpPr/>
          <p:nvPr/>
        </p:nvSpPr>
        <p:spPr>
          <a:xfrm>
            <a:off x="1000100" y="214290"/>
            <a:ext cx="7996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Vztah mezi </a:t>
            </a:r>
            <a:r>
              <a:rPr lang="cs-CZ" sz="3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phishingem</a:t>
            </a:r>
            <a:r>
              <a:rPr lang="cs-CZ" sz="3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cs-CZ" sz="3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malware</a:t>
            </a:r>
            <a:r>
              <a:rPr lang="cs-CZ" sz="3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cs-CZ" sz="3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botnety</a:t>
            </a:r>
            <a:endParaRPr lang="cs-CZ" sz="32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Elipsa 14"/>
          <p:cNvSpPr/>
          <p:nvPr/>
        </p:nvSpPr>
        <p:spPr bwMode="auto">
          <a:xfrm>
            <a:off x="6786578" y="2285992"/>
            <a:ext cx="71438" cy="92869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Elipsa 15"/>
          <p:cNvSpPr/>
          <p:nvPr/>
        </p:nvSpPr>
        <p:spPr bwMode="auto">
          <a:xfrm>
            <a:off x="5214942" y="2357430"/>
            <a:ext cx="1714512" cy="35719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PC a UŽIVATEL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179388" y="4071942"/>
          <a:ext cx="8507412" cy="2938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1" name="Diagram 20"/>
          <p:cNvGraphicFramePr/>
          <p:nvPr/>
        </p:nvGraphicFramePr>
        <p:xfrm>
          <a:off x="331788" y="4224342"/>
          <a:ext cx="8507412" cy="2938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2" name="Rectangle 23"/>
          <p:cNvSpPr txBox="1">
            <a:spLocks noChangeArrowheads="1"/>
          </p:cNvSpPr>
          <p:nvPr/>
        </p:nvSpPr>
        <p:spPr bwMode="auto">
          <a:xfrm>
            <a:off x="214282" y="2000240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„</a:t>
            </a:r>
            <a:r>
              <a:rPr kumimoji="0" lang="cs-CZ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Problémy </a:t>
            </a:r>
            <a:r>
              <a:rPr kumimoji="0" lang="cs-CZ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malware</a:t>
            </a:r>
            <a:r>
              <a:rPr kumimoji="0" lang="cs-CZ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cs-CZ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botnetů</a:t>
            </a:r>
            <a:r>
              <a:rPr kumimoji="0" lang="cs-CZ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cs-CZ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phishingu</a:t>
            </a:r>
            <a:r>
              <a:rPr kumimoji="0" lang="cs-CZ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spolu úzce souvisí“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>
          <a:xfrm>
            <a:off x="971551" y="115888"/>
            <a:ext cx="7243788" cy="792162"/>
          </a:xfrm>
        </p:spPr>
        <p:txBody>
          <a:bodyPr/>
          <a:lstStyle/>
          <a:p>
            <a:pPr eaLnBrk="1" hangingPunct="1"/>
            <a:r>
              <a:rPr lang="cs-CZ" sz="3200" dirty="0" smtClean="0"/>
              <a:t>Použití bankovního </a:t>
            </a:r>
            <a:r>
              <a:rPr lang="cs-CZ" sz="3200" dirty="0" err="1" smtClean="0"/>
              <a:t>malware</a:t>
            </a:r>
            <a:r>
              <a:rPr lang="cs-CZ" sz="3200" dirty="0" smtClean="0"/>
              <a:t> při moderním </a:t>
            </a:r>
            <a:r>
              <a:rPr lang="cs-CZ" sz="3200" dirty="0" err="1" smtClean="0"/>
              <a:t>phishingu</a:t>
            </a:r>
            <a:endParaRPr lang="cs-CZ" sz="3200" dirty="0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214282" y="1295400"/>
          <a:ext cx="8501122" cy="384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67164" y="5357826"/>
            <a:ext cx="5162224" cy="14573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 descr="irc-botne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13548" cy="2808146"/>
          </a:xfrm>
          <a:prstGeom prst="rect">
            <a:avLst/>
          </a:prstGeom>
        </p:spPr>
      </p:pic>
      <p:pic>
        <p:nvPicPr>
          <p:cNvPr id="5" name="Obrázek 4" descr="icqbotn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-1"/>
            <a:ext cx="4876800" cy="289560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00372"/>
            <a:ext cx="9144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Využití </a:t>
            </a:r>
            <a:r>
              <a:rPr lang="cs-CZ" dirty="0" err="1" smtClean="0"/>
              <a:t>botnetů</a:t>
            </a:r>
            <a:endParaRPr lang="cs-CZ" dirty="0" smtClean="0"/>
          </a:p>
        </p:txBody>
      </p:sp>
      <p:graphicFrame>
        <p:nvGraphicFramePr>
          <p:cNvPr id="12" name="Diagram 11"/>
          <p:cNvGraphicFramePr/>
          <p:nvPr/>
        </p:nvGraphicFramePr>
        <p:xfrm>
          <a:off x="179388" y="1428736"/>
          <a:ext cx="8785225" cy="4660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2800" dirty="0" err="1" smtClean="0"/>
              <a:t>Botnet</a:t>
            </a:r>
            <a:r>
              <a:rPr lang="cs-CZ" sz="2800" dirty="0" smtClean="0"/>
              <a:t> a </a:t>
            </a:r>
            <a:r>
              <a:rPr lang="cs-CZ" sz="2800" dirty="0" err="1" smtClean="0"/>
              <a:t>DoubleFastFlux</a:t>
            </a:r>
            <a:r>
              <a:rPr lang="cs-CZ" sz="2800" dirty="0" smtClean="0"/>
              <a:t> </a:t>
            </a:r>
            <a:r>
              <a:rPr lang="cs-CZ" sz="2800" dirty="0" err="1" smtClean="0"/>
              <a:t>phishing</a:t>
            </a:r>
            <a:r>
              <a:rPr lang="cs-CZ" sz="2800" dirty="0" smtClean="0"/>
              <a:t> </a:t>
            </a:r>
            <a:r>
              <a:rPr lang="cs-CZ" sz="2800" dirty="0" err="1" smtClean="0"/>
              <a:t>attack</a:t>
            </a:r>
            <a:r>
              <a:rPr lang="cs-CZ" sz="2800" dirty="0" smtClean="0"/>
              <a:t> </a:t>
            </a:r>
            <a:r>
              <a:rPr lang="cs-CZ" sz="2800" dirty="0" err="1" smtClean="0"/>
              <a:t>with</a:t>
            </a:r>
            <a:r>
              <a:rPr lang="cs-CZ" sz="2800" dirty="0" smtClean="0"/>
              <a:t> </a:t>
            </a:r>
            <a:r>
              <a:rPr lang="cs-CZ" sz="2800" dirty="0" err="1" smtClean="0"/>
              <a:t>RockPhish</a:t>
            </a:r>
            <a:endParaRPr lang="cs-CZ" sz="34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389" y="1400180"/>
            <a:ext cx="820261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„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Útočnící</a:t>
            </a:r>
            <a:r>
              <a:rPr kumimoji="0" lang="cs-CZ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chrání svá aktiva</a:t>
            </a:r>
            <a:r>
              <a:rPr kumimoji="0" lang="cs-CZ" sz="1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Fast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Flux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rapidně snižuje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Možnost „</a:t>
            </a:r>
            <a:r>
              <a:rPr kumimoji="0" lang="cs-CZ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site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shutdown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Využívá vlastnosti DNS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Resoluce jmen a služby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Registrace domén (časté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0" dirty="0" smtClean="0">
                <a:latin typeface="+mn-lt"/>
              </a:rPr>
              <a:t>m</a:t>
            </a:r>
            <a:r>
              <a:rPr kumimoji="0" lang="cs-CZ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odifikace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krátké TTL)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5320" y="1268899"/>
            <a:ext cx="4938712" cy="416036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Picture 2" descr="http://vil.nai.com/images/FP_BLOG_071203_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071942"/>
            <a:ext cx="3911155" cy="276215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Ceny obchodovaných komodit</a:t>
            </a:r>
          </a:p>
        </p:txBody>
      </p:sp>
      <p:pic>
        <p:nvPicPr>
          <p:cNvPr id="4" name="Picture 2" descr="http://vil.nai.com/images/FP_BLOG_081008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8260" y="4500570"/>
            <a:ext cx="2842632" cy="1752600"/>
          </a:xfrm>
          <a:prstGeom prst="rect">
            <a:avLst/>
          </a:prstGeom>
          <a:noFill/>
        </p:spPr>
      </p:pic>
      <p:pic>
        <p:nvPicPr>
          <p:cNvPr id="5" name="Picture 4" descr="http://vil.nai.com/images/FP_BLOG_081008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000504"/>
            <a:ext cx="3571900" cy="2735719"/>
          </a:xfrm>
          <a:prstGeom prst="rect">
            <a:avLst/>
          </a:prstGeom>
          <a:noFill/>
        </p:spPr>
      </p:pic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214314" y="1357298"/>
          <a:ext cx="8398673" cy="25249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8605"/>
                <a:gridCol w="1737247"/>
                <a:gridCol w="2424662"/>
                <a:gridCol w="1738159"/>
              </a:tblGrid>
              <a:tr h="376973">
                <a:tc>
                  <a:txBody>
                    <a:bodyPr/>
                    <a:lstStyle/>
                    <a:p>
                      <a:r>
                        <a:rPr lang="cs-CZ" dirty="0" smtClean="0"/>
                        <a:t>Služby</a:t>
                      </a:r>
                      <a:r>
                        <a:rPr lang="cs-CZ" baseline="0" dirty="0" smtClean="0"/>
                        <a:t> a zboží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Cena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Nástroje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Cena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538533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Detaily</a:t>
                      </a:r>
                      <a:r>
                        <a:rPr lang="en-GB" dirty="0" smtClean="0"/>
                        <a:t> o </a:t>
                      </a:r>
                      <a:r>
                        <a:rPr lang="en-GB" dirty="0" err="1" smtClean="0"/>
                        <a:t>bankovních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účtech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10 - 1000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Botnet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150 - 300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6973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Kreditní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karty</a:t>
                      </a:r>
                      <a:r>
                        <a:rPr lang="en-GB" dirty="0" smtClean="0"/>
                        <a:t> s CVV2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0.5 - 12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Autorooter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40 - 100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6973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Kreditní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karty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0.10 - 25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SQL Injection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15 - 150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6973">
                <a:tc>
                  <a:txBody>
                    <a:bodyPr/>
                    <a:lstStyle/>
                    <a:p>
                      <a:r>
                        <a:rPr lang="en-GB" smtClean="0"/>
                        <a:t>Plné</a:t>
                      </a:r>
                      <a:r>
                        <a:rPr lang="en-GB" dirty="0" smtClean="0"/>
                        <a:t> identity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0.90 - 25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Shopadmin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20 - 45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6973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Služby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výběru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peněz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8% - 50%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RFI</a:t>
                      </a:r>
                      <a:r>
                        <a:rPr lang="cs-CZ" dirty="0" smtClean="0"/>
                        <a:t>, LFI,XSS</a:t>
                      </a:r>
                      <a:r>
                        <a:rPr lang="en-GB" dirty="0" smtClean="0"/>
                        <a:t> scanner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5 - 100</a:t>
                      </a:r>
                      <a:r>
                        <a:rPr lang="en-US" baseline="0" dirty="0" smtClean="0"/>
                        <a:t> USD</a:t>
                      </a:r>
                      <a:endParaRPr lang="en-GB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5929322" y="3929066"/>
            <a:ext cx="2976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Zdroj</a:t>
            </a:r>
            <a:r>
              <a:rPr lang="en-US" dirty="0" smtClean="0"/>
              <a:t>:  Symantec ISTR, 24.11.2008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3200" dirty="0" smtClean="0"/>
              <a:t>Černý trh – organizovaná ekonomika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79388" y="1439872"/>
            <a:ext cx="8785225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Nikoliv „Mafie“, ale ekonomické zákonitosti jsou driverem těchto útoků.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Role útočníka na různých úrovních (provádí zpravidla jen část útoku):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spammer</a:t>
            </a: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autor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malware</a:t>
            </a: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majitel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Botnetu</a:t>
            </a: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překupníci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cashieři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účtů, kreditních karet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senioři vedou business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cs-CZ" sz="2000" kern="0" dirty="0" smtClean="0">
                <a:latin typeface="+mn-lt"/>
              </a:rPr>
              <a:t>h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ackeři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Black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hat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komunita dodává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know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</a:t>
            </a: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cs-CZ" sz="2000" kern="0" dirty="0" smtClean="0">
              <a:latin typeface="+mn-lt"/>
            </a:endParaRPr>
          </a:p>
          <a:p>
            <a:pPr marL="342900" lvl="0" indent="-342900" eaLnBrk="0" hangingPunct="0">
              <a:spcBef>
                <a:spcPct val="20000"/>
              </a:spcBef>
            </a:pPr>
            <a:r>
              <a:rPr lang="cs-CZ" sz="2000" i="1" dirty="0" smtClean="0"/>
              <a:t>C</a:t>
            </a:r>
            <a:r>
              <a:rPr lang="en-GB" sz="2000" i="1" dirty="0" err="1" smtClean="0"/>
              <a:t>íle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jsou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urč</a:t>
            </a:r>
            <a:r>
              <a:rPr lang="cs-CZ" sz="2000" i="1" dirty="0" smtClean="0"/>
              <a:t>ovány</a:t>
            </a:r>
            <a:r>
              <a:rPr lang="en-GB" sz="2000" i="1" dirty="0" smtClean="0"/>
              <a:t> </a:t>
            </a:r>
            <a:r>
              <a:rPr lang="cs-CZ" sz="2000" i="1" dirty="0" smtClean="0"/>
              <a:t>poptávkou</a:t>
            </a:r>
            <a:r>
              <a:rPr lang="en-GB" sz="2000" i="1" dirty="0" smtClean="0"/>
              <a:t> "</a:t>
            </a:r>
            <a:r>
              <a:rPr lang="en-GB" sz="2000" i="1" dirty="0" err="1" smtClean="0"/>
              <a:t>cashierů</a:t>
            </a:r>
            <a:r>
              <a:rPr lang="en-GB" sz="2000" i="1" dirty="0" smtClean="0"/>
              <a:t>" </a:t>
            </a:r>
            <a:r>
              <a:rPr lang="en-GB" sz="2000" i="1" dirty="0" err="1" smtClean="0"/>
              <a:t>kteří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umí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peníze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převést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či</a:t>
            </a:r>
            <a:r>
              <a:rPr lang="en-GB" sz="2000" i="1" dirty="0" smtClean="0"/>
              <a:t> </a:t>
            </a:r>
            <a:r>
              <a:rPr lang="en-GB" sz="2000" i="1" dirty="0" err="1" smtClean="0"/>
              <a:t>vyprat</a:t>
            </a:r>
            <a:r>
              <a:rPr lang="cs-CZ" sz="2000" i="1" dirty="0" smtClean="0"/>
              <a:t>.</a:t>
            </a:r>
            <a:endParaRPr kumimoji="0" lang="cs-CZ" sz="20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
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501122" cy="192882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Výhled</a:t>
            </a:r>
          </a:p>
        </p:txBody>
      </p:sp>
      <p:cxnSp>
        <p:nvCxnSpPr>
          <p:cNvPr id="5123" name="Přímá spojovací šipka 6"/>
          <p:cNvCxnSpPr>
            <a:cxnSpLocks noChangeShapeType="1"/>
          </p:cNvCxnSpPr>
          <p:nvPr/>
        </p:nvCxnSpPr>
        <p:spPr bwMode="auto">
          <a:xfrm>
            <a:off x="3286125" y="2571750"/>
            <a:ext cx="428625" cy="357188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graphicFrame>
        <p:nvGraphicFramePr>
          <p:cNvPr id="7" name="Diagram 6"/>
          <p:cNvGraphicFramePr/>
          <p:nvPr/>
        </p:nvGraphicFramePr>
        <p:xfrm>
          <a:off x="357158" y="3000372"/>
          <a:ext cx="850112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bdélník 5"/>
          <p:cNvSpPr/>
          <p:nvPr/>
        </p:nvSpPr>
        <p:spPr>
          <a:xfrm>
            <a:off x="428596" y="5857892"/>
            <a:ext cx="84296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i="1" dirty="0" err="1" smtClean="0"/>
              <a:t>Forrester</a:t>
            </a:r>
            <a:r>
              <a:rPr lang="cs-CZ" sz="1600" i="1" dirty="0" smtClean="0"/>
              <a:t>: 36% klientů nevyužívá bankovní služby online kvůli </a:t>
            </a:r>
            <a:r>
              <a:rPr lang="cs-CZ" sz="1600" b="1" i="1" dirty="0" smtClean="0"/>
              <a:t>obavám o svoji bezpečnost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Hlavní bolesti při útoku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179388" y="1341438"/>
          <a:ext cx="8785225" cy="2944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15931" y="4429132"/>
            <a:ext cx="8785225" cy="484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Příčina: „Strukturální přetížení role bezpečnostního správce“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Znalosti potřebné pro řešení útoku jsou vždy jiné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Každý typ útoku vyžaduje odlišné kompetence,                           informační zdroje, procesy, scénáře a zdroje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Volný tvar 6"/>
          <p:cNvSpPr/>
          <p:nvPr/>
        </p:nvSpPr>
        <p:spPr bwMode="auto">
          <a:xfrm>
            <a:off x="6000760" y="4732356"/>
            <a:ext cx="3114675" cy="1268412"/>
          </a:xfrm>
          <a:custGeom>
            <a:avLst/>
            <a:gdLst>
              <a:gd name="connsiteX0" fmla="*/ 0 w 3114675"/>
              <a:gd name="connsiteY0" fmla="*/ 1236662 h 1268412"/>
              <a:gd name="connsiteX1" fmla="*/ 600075 w 3114675"/>
              <a:gd name="connsiteY1" fmla="*/ 1208087 h 1268412"/>
              <a:gd name="connsiteX2" fmla="*/ 1057275 w 3114675"/>
              <a:gd name="connsiteY2" fmla="*/ 874712 h 1268412"/>
              <a:gd name="connsiteX3" fmla="*/ 1390650 w 3114675"/>
              <a:gd name="connsiteY3" fmla="*/ 265112 h 1268412"/>
              <a:gd name="connsiteX4" fmla="*/ 1790700 w 3114675"/>
              <a:gd name="connsiteY4" fmla="*/ 55562 h 1268412"/>
              <a:gd name="connsiteX5" fmla="*/ 2171700 w 3114675"/>
              <a:gd name="connsiteY5" fmla="*/ 598487 h 1268412"/>
              <a:gd name="connsiteX6" fmla="*/ 2305050 w 3114675"/>
              <a:gd name="connsiteY6" fmla="*/ 1131887 h 1268412"/>
              <a:gd name="connsiteX7" fmla="*/ 3114675 w 3114675"/>
              <a:gd name="connsiteY7" fmla="*/ 1227137 h 126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4675" h="1268412">
                <a:moveTo>
                  <a:pt x="0" y="1236662"/>
                </a:moveTo>
                <a:cubicBezTo>
                  <a:pt x="211931" y="1252537"/>
                  <a:pt x="423863" y="1268412"/>
                  <a:pt x="600075" y="1208087"/>
                </a:cubicBezTo>
                <a:cubicBezTo>
                  <a:pt x="776288" y="1147762"/>
                  <a:pt x="925513" y="1031874"/>
                  <a:pt x="1057275" y="874712"/>
                </a:cubicBezTo>
                <a:cubicBezTo>
                  <a:pt x="1189037" y="717550"/>
                  <a:pt x="1268413" y="401637"/>
                  <a:pt x="1390650" y="265112"/>
                </a:cubicBezTo>
                <a:cubicBezTo>
                  <a:pt x="1512887" y="128587"/>
                  <a:pt x="1660525" y="0"/>
                  <a:pt x="1790700" y="55562"/>
                </a:cubicBezTo>
                <a:cubicBezTo>
                  <a:pt x="1920875" y="111124"/>
                  <a:pt x="2085975" y="419100"/>
                  <a:pt x="2171700" y="598487"/>
                </a:cubicBezTo>
                <a:cubicBezTo>
                  <a:pt x="2257425" y="777875"/>
                  <a:pt x="2147888" y="1027112"/>
                  <a:pt x="2305050" y="1131887"/>
                </a:cubicBezTo>
                <a:cubicBezTo>
                  <a:pt x="2462213" y="1236662"/>
                  <a:pt x="2973388" y="1211262"/>
                  <a:pt x="3114675" y="1227137"/>
                </a:cubicBezTo>
              </a:path>
            </a:pathLst>
          </a:custGeom>
          <a:solidFill>
            <a:srgbClr val="FFCC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opat</a:t>
            </a:r>
            <a:r>
              <a:rPr lang="cs-CZ" dirty="0" err="1" smtClean="0"/>
              <a:t>ření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179388" y="1341438"/>
          <a:ext cx="8785225" cy="482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371600"/>
            <a:ext cx="7993063" cy="792163"/>
          </a:xfrm>
        </p:spPr>
        <p:txBody>
          <a:bodyPr/>
          <a:lstStyle/>
          <a:p>
            <a:r>
              <a:rPr lang="cs-CZ" b="1" dirty="0" smtClean="0">
                <a:solidFill>
                  <a:srgbClr val="0000FF"/>
                </a:solidFill>
              </a:rPr>
              <a:t>Efektivita opatření</a:t>
            </a:r>
            <a:endParaRPr lang="cs-CZ" b="1" dirty="0">
              <a:solidFill>
                <a:srgbClr val="0000FF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79388" y="1957388"/>
            <a:ext cx="8785225" cy="482441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6" name="Nadpis 1"/>
          <p:cNvSpPr txBox="1">
            <a:spLocks/>
          </p:cNvSpPr>
          <p:nvPr/>
        </p:nvSpPr>
        <p:spPr bwMode="auto">
          <a:xfrm>
            <a:off x="971550" y="115888"/>
            <a:ext cx="802960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4000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Další</a:t>
            </a:r>
            <a:r>
              <a:rPr kumimoji="0" lang="en-US" sz="40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opat</a:t>
            </a:r>
            <a:r>
              <a:rPr kumimoji="0" lang="cs-CZ" sz="4000" b="0" i="0" u="none" strike="noStrike" kern="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ření</a:t>
            </a:r>
            <a:r>
              <a:rPr kumimoji="0" lang="cs-CZ" sz="40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jejich efektivita</a:t>
            </a:r>
            <a:endParaRPr kumimoji="0" lang="cs-CZ" sz="4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1" y="-78658"/>
          <a:ext cx="9144000" cy="725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2367"/>
                <a:gridCol w="2607742"/>
                <a:gridCol w="3493891"/>
              </a:tblGrid>
              <a:tr h="312193">
                <a:tc>
                  <a:txBody>
                    <a:bodyPr/>
                    <a:lstStyle/>
                    <a:p>
                      <a:r>
                        <a:rPr lang="cs-CZ" dirty="0" smtClean="0"/>
                        <a:t>Opatření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+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?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12193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Edukace</a:t>
                      </a:r>
                      <a:r>
                        <a:rPr lang="en-US" b="1" dirty="0" smtClean="0"/>
                        <a:t> u</a:t>
                      </a:r>
                      <a:r>
                        <a:rPr lang="cs-CZ" b="1" dirty="0" err="1" smtClean="0"/>
                        <a:t>živatelů</a:t>
                      </a:r>
                      <a:endParaRPr lang="en-GB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Odpovědnější</a:t>
                      </a:r>
                      <a:r>
                        <a:rPr lang="cs-CZ" sz="1400" b="1" baseline="0" dirty="0" smtClean="0"/>
                        <a:t> používání IB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Neřeší vše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12193">
                <a:tc>
                  <a:txBody>
                    <a:bodyPr/>
                    <a:lstStyle/>
                    <a:p>
                      <a:r>
                        <a:rPr lang="cs-CZ" dirty="0" smtClean="0"/>
                        <a:t>Bezpečnost IB</a:t>
                      </a:r>
                      <a:r>
                        <a:rPr lang="cs-CZ" baseline="0" dirty="0" smtClean="0"/>
                        <a:t> a FE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Nutná a nezbytná</a:t>
                      </a:r>
                      <a:r>
                        <a:rPr lang="cs-CZ" sz="1400" baseline="0" dirty="0" smtClean="0"/>
                        <a:t> podmínka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Zajištění bezpečnosti v čase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624386">
                <a:tc>
                  <a:txBody>
                    <a:bodyPr/>
                    <a:lstStyle/>
                    <a:p>
                      <a:r>
                        <a:rPr lang="cs-CZ" dirty="0" smtClean="0"/>
                        <a:t>Posilování aut. Schémat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Robustní</a:t>
                      </a:r>
                      <a:r>
                        <a:rPr lang="cs-CZ" sz="1400" baseline="0" dirty="0" smtClean="0"/>
                        <a:t> řešení a silná (2 faktorová)  autentizace, více možností na výběr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Výběr</a:t>
                      </a:r>
                      <a:r>
                        <a:rPr lang="cs-CZ" sz="1400" baseline="0" dirty="0" smtClean="0"/>
                        <a:t> a integrace řešení,</a:t>
                      </a:r>
                    </a:p>
                    <a:p>
                      <a:r>
                        <a:rPr lang="cs-CZ" sz="1400" baseline="0" dirty="0" smtClean="0"/>
                        <a:t>Náklady, Přijetí uživateli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624386">
                <a:tc>
                  <a:txBody>
                    <a:bodyPr/>
                    <a:lstStyle/>
                    <a:p>
                      <a:r>
                        <a:rPr lang="cs-CZ" b="1" dirty="0" smtClean="0"/>
                        <a:t>Monitorovací aktivity</a:t>
                      </a:r>
                      <a:endParaRPr lang="en-GB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Rychlejší reakce</a:t>
                      </a:r>
                    </a:p>
                    <a:p>
                      <a:r>
                        <a:rPr lang="cs-CZ" sz="1400" b="1" dirty="0" smtClean="0"/>
                        <a:t>Získání času pro</a:t>
                      </a:r>
                      <a:r>
                        <a:rPr lang="cs-CZ" sz="1400" b="1" baseline="0" dirty="0" smtClean="0"/>
                        <a:t> zabránění epidemie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Kvalita vs. Kvantita, aktuálnost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624386">
                <a:tc>
                  <a:txBody>
                    <a:bodyPr/>
                    <a:lstStyle/>
                    <a:p>
                      <a:r>
                        <a:rPr lang="cs-CZ" b="0" dirty="0" smtClean="0"/>
                        <a:t>FDS</a:t>
                      </a:r>
                      <a:endParaRPr lang="en-GB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Vysoce</a:t>
                      </a:r>
                      <a:r>
                        <a:rPr lang="cs-CZ" sz="1400" b="0" baseline="0" dirty="0" smtClean="0"/>
                        <a:t> efektivní </a:t>
                      </a:r>
                      <a:r>
                        <a:rPr lang="cs-CZ" sz="1400" b="0" dirty="0" smtClean="0"/>
                        <a:t>forma</a:t>
                      </a:r>
                      <a:r>
                        <a:rPr lang="cs-CZ" sz="1400" b="0" baseline="0" dirty="0" smtClean="0"/>
                        <a:t> ochrany, řeší různé formy </a:t>
                      </a:r>
                      <a:r>
                        <a:rPr lang="cs-CZ" sz="1400" b="0" baseline="0" dirty="0" err="1" smtClean="0"/>
                        <a:t>fraudu</a:t>
                      </a:r>
                      <a:endParaRPr lang="en-GB" sz="14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Komplexita,</a:t>
                      </a:r>
                      <a:r>
                        <a:rPr lang="cs-CZ" sz="1400" b="0" baseline="0" dirty="0" smtClean="0"/>
                        <a:t> náročnost implementace, výběr vhodného řešení. Neřeší např. </a:t>
                      </a:r>
                      <a:r>
                        <a:rPr lang="cs-CZ" sz="1400" b="0" baseline="0" dirty="0" err="1" smtClean="0"/>
                        <a:t>DoS</a:t>
                      </a:r>
                      <a:r>
                        <a:rPr lang="cs-CZ" sz="1400" b="0" baseline="0" dirty="0" smtClean="0"/>
                        <a:t>.</a:t>
                      </a:r>
                      <a:endParaRPr lang="en-GB" sz="14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442273">
                <a:tc>
                  <a:txBody>
                    <a:bodyPr/>
                    <a:lstStyle/>
                    <a:p>
                      <a:r>
                        <a:rPr lang="cs-CZ" b="1" dirty="0" smtClean="0"/>
                        <a:t>Zajištění zdrojů</a:t>
                      </a:r>
                      <a:endParaRPr lang="en-GB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Zdroje</a:t>
                      </a:r>
                      <a:r>
                        <a:rPr lang="cs-CZ" sz="1400" b="1" baseline="0" dirty="0" smtClean="0"/>
                        <a:t> jsou k okamžitému použití v případě krize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Výběr</a:t>
                      </a:r>
                      <a:r>
                        <a:rPr lang="cs-CZ" sz="1400" b="1" baseline="0" dirty="0" smtClean="0"/>
                        <a:t> dodavatelů, otázka volných kapacit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806499">
                <a:tc>
                  <a:txBody>
                    <a:bodyPr/>
                    <a:lstStyle/>
                    <a:p>
                      <a:r>
                        <a:rPr lang="cs-CZ" b="0" dirty="0" smtClean="0"/>
                        <a:t>Ochrana desktopu – AV</a:t>
                      </a:r>
                      <a:endParaRPr lang="en-GB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Neposkytuje</a:t>
                      </a:r>
                      <a:r>
                        <a:rPr lang="cs-CZ" sz="1400" b="0" baseline="0" dirty="0" smtClean="0"/>
                        <a:t> dostatečnou ochranu</a:t>
                      </a:r>
                      <a:endParaRPr lang="en-GB" sz="14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Neposkytuje</a:t>
                      </a:r>
                      <a:r>
                        <a:rPr lang="cs-CZ" sz="1400" b="0" baseline="0" dirty="0" smtClean="0"/>
                        <a:t> dostatečnou ochranu. Považuji za silný signál ke zvýšení iniciativ bank. (spolu se směřováním regulací EU) </a:t>
                      </a:r>
                      <a:endParaRPr lang="en-GB" sz="14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442273">
                <a:tc>
                  <a:txBody>
                    <a:bodyPr/>
                    <a:lstStyle/>
                    <a:p>
                      <a:r>
                        <a:rPr lang="cs-CZ" dirty="0" smtClean="0"/>
                        <a:t>Bezpečné</a:t>
                      </a:r>
                      <a:r>
                        <a:rPr lang="cs-CZ" baseline="0" dirty="0" smtClean="0"/>
                        <a:t> prohlížeče a SW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Chrání</a:t>
                      </a:r>
                      <a:r>
                        <a:rPr lang="cs-CZ" sz="1400" baseline="0" dirty="0" smtClean="0"/>
                        <a:t> proti některým vektorům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Šíře ochrany, pocit většího bezpečí než</a:t>
                      </a:r>
                      <a:r>
                        <a:rPr lang="cs-CZ" sz="1400" baseline="0" dirty="0" smtClean="0"/>
                        <a:t> je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443314">
                <a:tc>
                  <a:txBody>
                    <a:bodyPr/>
                    <a:lstStyle/>
                    <a:p>
                      <a:r>
                        <a:rPr lang="cs-CZ" b="1" dirty="0" smtClean="0"/>
                        <a:t>PR a informování uživatelů</a:t>
                      </a:r>
                      <a:endParaRPr lang="en-GB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Brání panice a</a:t>
                      </a:r>
                      <a:r>
                        <a:rPr lang="cs-CZ" sz="1400" b="1" baseline="0" dirty="0" smtClean="0"/>
                        <a:t> ztrátě důvěry</a:t>
                      </a:r>
                      <a:r>
                        <a:rPr lang="cs-CZ" sz="1400" b="1" dirty="0" smtClean="0"/>
                        <a:t>, může</a:t>
                      </a:r>
                      <a:r>
                        <a:rPr lang="cs-CZ" sz="1400" b="1" baseline="0" dirty="0" smtClean="0"/>
                        <a:t> snížit počty zasažených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Řízená</a:t>
                      </a:r>
                      <a:r>
                        <a:rPr lang="cs-CZ" sz="1400" b="1" baseline="0" dirty="0" smtClean="0"/>
                        <a:t> komunikace a PR plán zkracují čas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546338">
                <a:tc>
                  <a:txBody>
                    <a:bodyPr/>
                    <a:lstStyle/>
                    <a:p>
                      <a:r>
                        <a:rPr lang="cs-CZ" b="1" dirty="0" smtClean="0"/>
                        <a:t>Specifické</a:t>
                      </a:r>
                      <a:r>
                        <a:rPr lang="cs-CZ" b="1" baseline="0" dirty="0" smtClean="0"/>
                        <a:t> ochranné nástroje</a:t>
                      </a:r>
                      <a:endParaRPr lang="en-GB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Účinné</a:t>
                      </a:r>
                      <a:r>
                        <a:rPr lang="cs-CZ" sz="1400" b="1" baseline="0" dirty="0" smtClean="0"/>
                        <a:t> zjm. proti specifickým útokům a malware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1" dirty="0" smtClean="0"/>
                        <a:t>Úzká</a:t>
                      </a:r>
                      <a:r>
                        <a:rPr lang="cs-CZ" sz="1400" b="1" baseline="0" dirty="0" smtClean="0"/>
                        <a:t> specializace, čas na vývoj, volné kapacity</a:t>
                      </a:r>
                      <a:endParaRPr lang="en-GB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443314">
                <a:tc>
                  <a:txBody>
                    <a:bodyPr/>
                    <a:lstStyle/>
                    <a:p>
                      <a:r>
                        <a:rPr lang="cs-CZ" dirty="0" smtClean="0"/>
                        <a:t>Umlčování </a:t>
                      </a:r>
                      <a:r>
                        <a:rPr lang="cs-CZ" dirty="0" err="1" smtClean="0"/>
                        <a:t>sites</a:t>
                      </a:r>
                      <a:endParaRPr lang="en-GB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Obecně</a:t>
                      </a:r>
                      <a:r>
                        <a:rPr lang="cs-CZ" sz="1400" baseline="0" dirty="0" smtClean="0"/>
                        <a:t> účinné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Problémy</a:t>
                      </a:r>
                      <a:r>
                        <a:rPr lang="cs-CZ" sz="1400" baseline="0" dirty="0" smtClean="0"/>
                        <a:t> a rychlost v některých zemích</a:t>
                      </a:r>
                    </a:p>
                    <a:p>
                      <a:r>
                        <a:rPr lang="cs-CZ" sz="1400" baseline="0" dirty="0" smtClean="0"/>
                        <a:t>Útočníci chrání svá aktiva</a:t>
                      </a:r>
                      <a:endParaRPr lang="en-GB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A</a:t>
            </a:r>
            <a:r>
              <a:rPr lang="cs-CZ" dirty="0" err="1" smtClean="0"/>
              <a:t>plikační</a:t>
            </a:r>
            <a:r>
              <a:rPr lang="cs-CZ" dirty="0" smtClean="0"/>
              <a:t> firewall</a:t>
            </a:r>
            <a:r>
              <a:rPr lang="en-US" dirty="0" smtClean="0"/>
              <a:t> – </a:t>
            </a:r>
            <a:r>
              <a:rPr lang="en-US" dirty="0" err="1" smtClean="0"/>
              <a:t>nov</a:t>
            </a:r>
            <a:r>
              <a:rPr lang="cs-CZ" dirty="0" smtClean="0"/>
              <a:t>ý trend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214422"/>
            <a:ext cx="5286396" cy="496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 descr="phion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54" y="5643578"/>
            <a:ext cx="857250" cy="428625"/>
          </a:xfrm>
          <a:prstGeom prst="rect">
            <a:avLst/>
          </a:prstGeom>
          <a:noFill/>
        </p:spPr>
      </p:pic>
      <p:sp>
        <p:nvSpPr>
          <p:cNvPr id="11" name="TextovéPole 10"/>
          <p:cNvSpPr txBox="1"/>
          <p:nvPr/>
        </p:nvSpPr>
        <p:spPr>
          <a:xfrm>
            <a:off x="-71470" y="1428736"/>
            <a:ext cx="4786346" cy="39087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cs-CZ" sz="1800" b="1" dirty="0" smtClean="0"/>
          </a:p>
          <a:p>
            <a:r>
              <a:rPr lang="cs-CZ" sz="1800" b="1" dirty="0" smtClean="0"/>
              <a:t>Chrání datový a nikoliv jen síťový provoz</a:t>
            </a:r>
            <a:r>
              <a:rPr lang="en-US" sz="1800" b="1" dirty="0" smtClean="0"/>
              <a:t>!</a:t>
            </a:r>
            <a:endParaRPr lang="cs-CZ" sz="1800" b="1" dirty="0" smtClean="0"/>
          </a:p>
          <a:p>
            <a:endParaRPr lang="cs-CZ" sz="1800" dirty="0" smtClean="0"/>
          </a:p>
          <a:p>
            <a:endParaRPr lang="cs-CZ" sz="1800" dirty="0" smtClean="0"/>
          </a:p>
          <a:p>
            <a:r>
              <a:rPr lang="cs-CZ" sz="1800" dirty="0" smtClean="0"/>
              <a:t>Velmi vhodné pro aplikace:</a:t>
            </a:r>
          </a:p>
          <a:p>
            <a:endParaRPr lang="cs-CZ" sz="1800" dirty="0" smtClean="0"/>
          </a:p>
          <a:p>
            <a:pPr>
              <a:buFont typeface="Arial" pitchFamily="34" charset="0"/>
              <a:buChar char="•"/>
            </a:pPr>
            <a:r>
              <a:rPr lang="cs-CZ" sz="1800" dirty="0" smtClean="0"/>
              <a:t>Jejichž bezpečnost je obtížné či nemožné řešit klasicky</a:t>
            </a:r>
          </a:p>
          <a:p>
            <a:pPr>
              <a:buFont typeface="Arial" pitchFamily="34" charset="0"/>
              <a:buChar char="•"/>
            </a:pPr>
            <a:endParaRPr lang="cs-CZ" sz="1800" dirty="0" smtClean="0"/>
          </a:p>
          <a:p>
            <a:pPr>
              <a:buFont typeface="Arial" pitchFamily="34" charset="0"/>
              <a:buChar char="•"/>
            </a:pPr>
            <a:r>
              <a:rPr lang="cs-CZ" sz="1800" dirty="0" smtClean="0"/>
              <a:t>Zabezpečení obzvláště citlivých aplikací</a:t>
            </a:r>
          </a:p>
          <a:p>
            <a:pPr>
              <a:buFont typeface="Arial" pitchFamily="34" charset="0"/>
              <a:buChar char="•"/>
            </a:pPr>
            <a:endParaRPr lang="cs-CZ" sz="1800" dirty="0" smtClean="0"/>
          </a:p>
          <a:p>
            <a:pPr>
              <a:buFont typeface="Arial" pitchFamily="34" charset="0"/>
              <a:buChar char="•"/>
            </a:pPr>
            <a:r>
              <a:rPr lang="en-US" sz="1800" dirty="0" err="1" smtClean="0"/>
              <a:t>Efektivn</a:t>
            </a:r>
            <a:r>
              <a:rPr lang="cs-CZ" sz="1800" dirty="0" smtClean="0"/>
              <a:t>í zajištění provozní bezpečnosti více aplikací</a:t>
            </a:r>
          </a:p>
          <a:p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</a:t>
            </a:r>
            <a:r>
              <a:rPr lang="cs-CZ" dirty="0" err="1" smtClean="0"/>
              <a:t>řístup</a:t>
            </a:r>
            <a:r>
              <a:rPr lang="cs-CZ" dirty="0" smtClean="0"/>
              <a:t> k řešení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179388" y="1341438"/>
          <a:ext cx="8785225" cy="482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Nadpis 1"/>
          <p:cNvSpPr>
            <a:spLocks noGrp="1"/>
          </p:cNvSpPr>
          <p:nvPr>
            <p:ph type="ctrTitle"/>
          </p:nvPr>
        </p:nvSpPr>
        <p:spPr>
          <a:xfrm>
            <a:off x="242418" y="2416180"/>
            <a:ext cx="8643997" cy="1655762"/>
          </a:xfrm>
        </p:spPr>
        <p:txBody>
          <a:bodyPr/>
          <a:lstStyle/>
          <a:p>
            <a:r>
              <a:rPr lang="en-GB" dirty="0" err="1" smtClean="0"/>
              <a:t>Moderní</a:t>
            </a:r>
            <a:r>
              <a:rPr lang="en-GB" dirty="0" smtClean="0"/>
              <a:t> </a:t>
            </a:r>
            <a:r>
              <a:rPr lang="en-GB" dirty="0" err="1" smtClean="0"/>
              <a:t>phishingové</a:t>
            </a:r>
            <a:r>
              <a:rPr lang="en-GB" dirty="0" smtClean="0"/>
              <a:t> </a:t>
            </a:r>
            <a:r>
              <a:rPr lang="en-GB" dirty="0" err="1" smtClean="0"/>
              <a:t>útoky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a </a:t>
            </a:r>
            <a:r>
              <a:rPr lang="en-GB" dirty="0" err="1" smtClean="0"/>
              <a:t>možnosti</a:t>
            </a:r>
            <a:r>
              <a:rPr lang="en-GB" dirty="0" smtClean="0"/>
              <a:t> </a:t>
            </a:r>
            <a:r>
              <a:rPr lang="en-GB" dirty="0" err="1" smtClean="0"/>
              <a:t>ochrany</a:t>
            </a:r>
            <a:endParaRPr lang="en-GB" dirty="0"/>
          </a:p>
        </p:txBody>
      </p:sp>
      <p:sp>
        <p:nvSpPr>
          <p:cNvPr id="13314" name="Podnadpis 2"/>
          <p:cNvSpPr>
            <a:spLocks noGrp="1"/>
          </p:cNvSpPr>
          <p:nvPr>
            <p:ph type="subTitle" idx="1"/>
          </p:nvPr>
        </p:nvSpPr>
        <p:spPr>
          <a:xfrm>
            <a:off x="500034" y="4357694"/>
            <a:ext cx="8207375" cy="647700"/>
          </a:xfrm>
        </p:spPr>
        <p:txBody>
          <a:bodyPr/>
          <a:lstStyle/>
          <a:p>
            <a:pPr algn="l" eaLnBrk="1" hangingPunct="1"/>
            <a:r>
              <a:rPr lang="cs-CZ" dirty="0" smtClean="0"/>
              <a:t>Děkuji za pozornost</a:t>
            </a:r>
            <a:r>
              <a:rPr lang="en-US" dirty="0" smtClean="0"/>
              <a:t> a p</a:t>
            </a:r>
            <a:r>
              <a:rPr lang="cs-CZ" dirty="0" err="1" smtClean="0"/>
              <a:t>řeji</a:t>
            </a:r>
            <a:r>
              <a:rPr lang="cs-CZ" dirty="0" smtClean="0"/>
              <a:t> příjemný zbytek dne</a:t>
            </a:r>
          </a:p>
        </p:txBody>
      </p:sp>
      <p:sp>
        <p:nvSpPr>
          <p:cNvPr id="4" name="Podnadpis 2"/>
          <p:cNvSpPr txBox="1">
            <a:spLocks/>
          </p:cNvSpPr>
          <p:nvPr/>
        </p:nvSpPr>
        <p:spPr bwMode="auto">
          <a:xfrm>
            <a:off x="285720" y="5143512"/>
            <a:ext cx="7215238" cy="114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Ing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Jan Guzanič, CISA,</a:t>
            </a:r>
            <a:r>
              <a:rPr kumimoji="0" lang="cs-CZ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Senior </a:t>
            </a:r>
            <a:r>
              <a:rPr kumimoji="0" lang="cs-CZ" sz="200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Security</a:t>
            </a:r>
            <a:r>
              <a:rPr kumimoji="0" lang="cs-CZ" sz="20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Consultant</a:t>
            </a:r>
          </a:p>
          <a:p>
            <a:pPr>
              <a:spcBef>
                <a:spcPct val="20000"/>
              </a:spcBef>
              <a:defRPr/>
            </a:pP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Cleverlance Enterprise Solutions a. s.</a:t>
            </a:r>
          </a:p>
          <a:p>
            <a:pPr marL="173038" indent="-173038">
              <a:lnSpc>
                <a:spcPct val="130000"/>
              </a:lnSpc>
              <a:spcBef>
                <a:spcPts val="300"/>
              </a:spcBef>
              <a:buSzPct val="45000"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</a:pP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Mob.: </a:t>
            </a:r>
            <a:r>
              <a:rPr lang="en-GB" sz="2000" dirty="0" smtClean="0">
                <a:solidFill>
                  <a:srgbClr val="000000"/>
                </a:solidFill>
                <a:latin typeface="Verdana" pitchFamily="34" charset="0"/>
              </a:rPr>
              <a:t>+420</a:t>
            </a: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Verdana" pitchFamily="34" charset="0"/>
              </a:rPr>
              <a:t>602 566 693</a:t>
            </a:r>
            <a:endParaRPr lang="cs-CZ" sz="20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173038" indent="-173038">
              <a:lnSpc>
                <a:spcPct val="130000"/>
              </a:lnSpc>
              <a:spcBef>
                <a:spcPts val="300"/>
              </a:spcBef>
              <a:buSzPct val="45000"/>
              <a:buFont typeface="Wingdings" pitchFamily="2" charset="2"/>
              <a:buNone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</a:pP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Email: </a:t>
            </a:r>
            <a:r>
              <a:rPr lang="en-US" sz="2000" dirty="0" err="1" smtClean="0">
                <a:solidFill>
                  <a:srgbClr val="000000"/>
                </a:solidFill>
                <a:latin typeface="Verdana" pitchFamily="34" charset="0"/>
              </a:rPr>
              <a:t>jan.guzanic</a:t>
            </a:r>
            <a:r>
              <a:rPr lang="en-GB" sz="2000" dirty="0" smtClean="0">
                <a:solidFill>
                  <a:srgbClr val="000000"/>
                </a:solidFill>
                <a:latin typeface="Verdana" pitchFamily="34" charset="0"/>
              </a:rPr>
              <a:t>@</a:t>
            </a:r>
            <a:r>
              <a:rPr lang="cs-CZ" sz="2000" dirty="0" smtClean="0">
                <a:solidFill>
                  <a:srgbClr val="000000"/>
                </a:solidFill>
                <a:latin typeface="Verdana" pitchFamily="34" charset="0"/>
              </a:rPr>
              <a:t>cleverlance</a:t>
            </a:r>
            <a:r>
              <a:rPr lang="en-GB" sz="2000" dirty="0" smtClean="0">
                <a:solidFill>
                  <a:srgbClr val="000000"/>
                </a:solidFill>
                <a:latin typeface="Verdana" pitchFamily="34" charset="0"/>
              </a:rPr>
              <a:t>.c</a:t>
            </a:r>
            <a:r>
              <a:rPr lang="cs-CZ" sz="2000" dirty="0" err="1" smtClean="0">
                <a:solidFill>
                  <a:srgbClr val="000000"/>
                </a:solidFill>
                <a:latin typeface="Verdana" pitchFamily="34" charset="0"/>
              </a:rPr>
              <a:t>om</a:t>
            </a:r>
            <a:endParaRPr lang="cs-CZ" sz="20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dnadpis 2"/>
          <p:cNvSpPr txBox="1">
            <a:spLocks/>
          </p:cNvSpPr>
          <p:nvPr/>
        </p:nvSpPr>
        <p:spPr bwMode="auto">
          <a:xfrm>
            <a:off x="3643306" y="6143644"/>
            <a:ext cx="5072098" cy="43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latin typeface="+mn-lt"/>
              </a:rPr>
              <a:t>26</a:t>
            </a:r>
            <a:r>
              <a:rPr kumimoji="0" lang="cs-CZ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.2.200</a:t>
            </a:r>
            <a:r>
              <a:rPr lang="en-US" sz="2000" kern="0" noProof="0" dirty="0" smtClean="0">
                <a:latin typeface="+mn-lt"/>
              </a:rPr>
              <a:t>9</a:t>
            </a:r>
            <a:endParaRPr kumimoji="0" lang="cs-CZ" sz="20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6753</TotalTime>
  <Words>1086</Words>
  <Application>Microsoft Office PowerPoint</Application>
  <PresentationFormat>Předvádění na obrazovce (4:3)</PresentationFormat>
  <Paragraphs>221</Paragraphs>
  <Slides>17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Default Design</vt:lpstr>
      <vt:lpstr>Moderní phishingové útoky  a možnosti ochrany</vt:lpstr>
      <vt:lpstr>Agenda</vt:lpstr>
      <vt:lpstr>Naše kompetence z oblasti IT security</vt:lpstr>
      <vt:lpstr>Snímek 4</vt:lpstr>
      <vt:lpstr>Použití bankovního malware při moderním phishingu</vt:lpstr>
      <vt:lpstr>Snímek 6</vt:lpstr>
      <vt:lpstr>Využití botnetů</vt:lpstr>
      <vt:lpstr>Botnet a DoubleFastFlux phishing attack with RockPhish</vt:lpstr>
      <vt:lpstr>Ceny obchodovaných komodit</vt:lpstr>
      <vt:lpstr>Černý trh – organizovaná ekonomika</vt:lpstr>
      <vt:lpstr>Výhled</vt:lpstr>
      <vt:lpstr>Hlavní bolesti při útoku</vt:lpstr>
      <vt:lpstr>Oblasti opatření</vt:lpstr>
      <vt:lpstr>Efektivita opatření</vt:lpstr>
      <vt:lpstr>Aplikační firewall – nový trend</vt:lpstr>
      <vt:lpstr>Přístup k řešení</vt:lpstr>
      <vt:lpstr>Moderní phishingové útoky  a možnosti ochrany</vt:lpstr>
    </vt:vector>
  </TitlesOfParts>
  <Company>Cleverlance s.r.o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FDS</dc:title>
  <dc:creator>Martin Sladecek</dc:creator>
  <cp:keywords>FDS</cp:keywords>
  <cp:lastModifiedBy>EasyRider</cp:lastModifiedBy>
  <cp:revision>258</cp:revision>
  <dcterms:created xsi:type="dcterms:W3CDTF">2005-01-19T16:11:05Z</dcterms:created>
  <dcterms:modified xsi:type="dcterms:W3CDTF">2009-02-25T21:47:36Z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opis">
    <vt:lpwstr/>
  </property>
</Properties>
</file>