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F4986-AE12-42B2-BEB4-056067F08F57}" type="datetimeFigureOut">
              <a:rPr lang="cs-CZ" smtClean="0"/>
              <a:pPr/>
              <a:t>10.11.2010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F232F-E9F2-4C13-9192-09DFFA616E4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232F-E9F2-4C13-9192-09DFFA616E41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232F-E9F2-4C13-9192-09DFFA616E4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767C-16BA-4C5F-9C11-18E239D15DB9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DF111-CBF6-4F93-A5B1-7BBB7A347918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E43C-F6C7-4AC8-87E8-F7D946DF109D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AF042-EC34-4B8A-B79A-8BD72122016B}" type="datetime1">
              <a:rPr lang="cs-CZ" smtClean="0"/>
              <a:t>10.11.2010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A8B6-D4C7-4E11-ADBA-4F716250434B}" type="datetime1">
              <a:rPr lang="cs-CZ" smtClean="0"/>
              <a:t>10.11.2010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ED22-8F33-4327-BA1D-69E12F50A6E5}" type="datetime1">
              <a:rPr lang="cs-CZ" smtClean="0"/>
              <a:t>10.11.2010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2DCC-DE8F-481D-B47E-EAFC6B3EA294}" type="datetime1">
              <a:rPr lang="cs-CZ" smtClean="0"/>
              <a:t>10.11.2010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AC8A-0E9A-4490-936A-A86E56103000}" type="datetime1">
              <a:rPr lang="cs-CZ" smtClean="0"/>
              <a:t>10.11.2010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BB3EA-0E33-4249-BE37-06F555C2644E}" type="datetime1">
              <a:rPr lang="cs-CZ" smtClean="0"/>
              <a:t>10.11.2010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58B79-72F7-43D9-A30B-076A9491926A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A3749-1F33-44B5-BD69-2E58DB6CC980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3742D-AABD-4486-B90F-E3C60BA62D1B}" type="datetime1">
              <a:rPr lang="cs-CZ" smtClean="0"/>
              <a:t>10.11.2010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DE150-1224-42B9-9996-161D42CE864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eak_the_chai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5652" y="-1"/>
            <a:ext cx="459486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2607047"/>
            <a:ext cx="7772400" cy="1470025"/>
          </a:xfrm>
        </p:spPr>
        <p:txBody>
          <a:bodyPr/>
          <a:lstStyle/>
          <a:p>
            <a:r>
              <a:rPr lang="cs-CZ" b="1" dirty="0" smtClean="0">
                <a:solidFill>
                  <a:srgbClr val="00B0F0"/>
                </a:solidFill>
              </a:rPr>
              <a:t>AdTaily – rozbijte okovy!</a:t>
            </a:r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Vzkaz českému internetu</a:t>
            </a:r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021288"/>
            <a:ext cx="2362200" cy="4699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49288" y="0"/>
            <a:ext cx="82296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B0F0"/>
                </a:solidFill>
                <a:latin typeface="Helvetica" pitchFamily="34" charset="0"/>
                <a:cs typeface="Helvetica" pitchFamily="34" charset="0"/>
              </a:rPr>
              <a:t>AdTaily – rozbijte okovy!</a:t>
            </a:r>
            <a:endParaRPr lang="cs-CZ" sz="3600" b="1" dirty="0">
              <a:solidFill>
                <a:srgbClr val="00B0F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Malé a střední servery mají problém prodat inzerci za smysluplnou cenu</a:t>
            </a:r>
          </a:p>
          <a:p>
            <a:r>
              <a:rPr lang="cs-CZ" dirty="0" smtClean="0"/>
              <a:t>Vydavatelé z kamenného světa mají problém smysluplně nabízet balíčky s online a offline formáty</a:t>
            </a:r>
            <a:endParaRPr lang="cs-CZ" dirty="0"/>
          </a:p>
        </p:txBody>
      </p:sp>
      <p:pic>
        <p:nvPicPr>
          <p:cNvPr id="5" name="Picture 4" descr="ozubena_ko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556792"/>
            <a:ext cx="3171652" cy="446449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2320" y="510100"/>
            <a:ext cx="1832168" cy="36446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0" y="1052736"/>
            <a:ext cx="9144000" cy="72008"/>
          </a:xfrm>
          <a:prstGeom prst="rect">
            <a:avLst/>
          </a:prstGeom>
          <a:solidFill>
            <a:srgbClr val="B4EC1D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69368" y="125760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B0F0"/>
                </a:solidFill>
                <a:latin typeface="Helvetica" pitchFamily="34" charset="0"/>
                <a:cs typeface="Helvetica" pitchFamily="34" charset="0"/>
              </a:rPr>
              <a:t>AdTaily má řešení</a:t>
            </a:r>
            <a:endParaRPr lang="cs-CZ" sz="3600" b="1" dirty="0">
              <a:solidFill>
                <a:srgbClr val="00B0F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4464496" cy="4525963"/>
          </a:xfrm>
        </p:spPr>
        <p:txBody>
          <a:bodyPr/>
          <a:lstStyle/>
          <a:p>
            <a:r>
              <a:rPr lang="cs-CZ" dirty="0" smtClean="0"/>
              <a:t>Nabízíme serverům jedinečnou možnost získat prostředky od svých návštěvníků</a:t>
            </a:r>
          </a:p>
          <a:p>
            <a:r>
              <a:rPr lang="cs-CZ" dirty="0" smtClean="0"/>
              <a:t>Změnit uživatele na inzerenty</a:t>
            </a:r>
          </a:p>
          <a:p>
            <a:r>
              <a:rPr lang="cs-CZ" dirty="0" smtClean="0"/>
              <a:t>Jednoduché řešení pro servery i inzerenty</a:t>
            </a:r>
            <a:endParaRPr lang="cs-CZ" dirty="0"/>
          </a:p>
        </p:txBody>
      </p:sp>
      <p:pic>
        <p:nvPicPr>
          <p:cNvPr id="4" name="Picture 3" descr="sol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628800"/>
            <a:ext cx="3096344" cy="4235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2320" y="510100"/>
            <a:ext cx="1832168" cy="36446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/>
          </p:cNvSpPr>
          <p:nvPr/>
        </p:nvSpPr>
        <p:spPr bwMode="auto">
          <a:xfrm>
            <a:off x="0" y="1052736"/>
            <a:ext cx="9144000" cy="72008"/>
          </a:xfrm>
          <a:prstGeom prst="rect">
            <a:avLst/>
          </a:prstGeom>
          <a:solidFill>
            <a:srgbClr val="B4EC1D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64704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B0F0"/>
                </a:solidFill>
                <a:latin typeface="Helvetica" pitchFamily="34" charset="0"/>
                <a:cs typeface="Helvetica" pitchFamily="34" charset="0"/>
              </a:rPr>
              <a:t>AdTaily funguje!</a:t>
            </a:r>
            <a:endParaRPr lang="cs-CZ" sz="3600" b="1" dirty="0">
              <a:solidFill>
                <a:srgbClr val="00B0F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781128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Během roku nasadilo AdTaily v Polsku přes 17K serverů, ty generují přes 1 bilión shlédnutých stránek za měsíc </a:t>
            </a:r>
          </a:p>
          <a:p>
            <a:r>
              <a:rPr lang="cs-CZ" dirty="0" smtClean="0"/>
              <a:t>Základy úspěchu jsou</a:t>
            </a:r>
          </a:p>
          <a:p>
            <a:pPr lvl="1"/>
            <a:r>
              <a:rPr lang="cs-CZ" dirty="0" smtClean="0"/>
              <a:t>Jednoduché nastavení</a:t>
            </a:r>
          </a:p>
          <a:p>
            <a:pPr lvl="1"/>
            <a:r>
              <a:rPr lang="cs-CZ" dirty="0" smtClean="0"/>
              <a:t>Pochopitelný cenový model (cena za den)</a:t>
            </a:r>
          </a:p>
          <a:p>
            <a:pPr lvl="1"/>
            <a:r>
              <a:rPr lang="cs-CZ" dirty="0" smtClean="0"/>
              <a:t>vstřícný provizní model</a:t>
            </a:r>
          </a:p>
          <a:p>
            <a:pPr lvl="1"/>
            <a:r>
              <a:rPr lang="cs-CZ" dirty="0" smtClean="0"/>
              <a:t>Trh s inzercí</a:t>
            </a:r>
            <a:endParaRPr lang="cs-CZ" dirty="0"/>
          </a:p>
        </p:txBody>
      </p:sp>
      <p:pic>
        <p:nvPicPr>
          <p:cNvPr id="7" name="Picture 6" descr="klíč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146619" y="2342213"/>
            <a:ext cx="4667185" cy="3240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2320" y="510100"/>
            <a:ext cx="1832168" cy="36446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/>
          </p:cNvSpPr>
          <p:nvPr/>
        </p:nvSpPr>
        <p:spPr bwMode="auto">
          <a:xfrm>
            <a:off x="0" y="1052736"/>
            <a:ext cx="9144000" cy="72008"/>
          </a:xfrm>
          <a:prstGeom prst="rect">
            <a:avLst/>
          </a:prstGeom>
          <a:solidFill>
            <a:srgbClr val="B4EC1D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56592" y="44624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B0F0"/>
                </a:solidFill>
                <a:latin typeface="Helvetica" pitchFamily="34" charset="0"/>
                <a:cs typeface="Helvetica" pitchFamily="34" charset="0"/>
              </a:rPr>
              <a:t>AdTaily v České republice</a:t>
            </a:r>
            <a:endParaRPr lang="cs-CZ" sz="3600" b="1" dirty="0">
              <a:solidFill>
                <a:srgbClr val="00B0F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Služba AdTaily bude z počátku nabídnuta pro vybrané servery v „beta testu“</a:t>
            </a:r>
          </a:p>
          <a:p>
            <a:r>
              <a:rPr lang="cs-CZ" dirty="0" smtClean="0"/>
              <a:t>Služba může být pro větší vydavatele nabídnuta i jako samostatné řešení pod jejich značkou na bázi modelu „SAAS“</a:t>
            </a:r>
          </a:p>
          <a:p>
            <a:r>
              <a:rPr lang="cs-CZ" dirty="0" smtClean="0"/>
              <a:t>S plným provozem AdTaily počítá na záčátku roku 2011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Picture 3" descr="cze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628800"/>
            <a:ext cx="3667823" cy="4104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2320" y="510100"/>
            <a:ext cx="1832168" cy="36446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/>
          </p:cNvSpPr>
          <p:nvPr/>
        </p:nvSpPr>
        <p:spPr bwMode="auto">
          <a:xfrm>
            <a:off x="0" y="1052736"/>
            <a:ext cx="9144000" cy="72008"/>
          </a:xfrm>
          <a:prstGeom prst="rect">
            <a:avLst/>
          </a:prstGeom>
          <a:solidFill>
            <a:srgbClr val="B4EC1D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150</Words>
  <Application>Microsoft Office PowerPoint</Application>
  <PresentationFormat>On-screen Show (4:3)</PresentationFormat>
  <Paragraphs>22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AdTaily – rozbijte okovy!</vt:lpstr>
      <vt:lpstr>AdTaily – rozbijte okovy!</vt:lpstr>
      <vt:lpstr>AdTaily má řešení</vt:lpstr>
      <vt:lpstr>AdTaily funguje!</vt:lpstr>
      <vt:lpstr>AdTaily v České republice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AdTaily – message to the Czech internet</dc:title>
  <dc:creator>Marko</dc:creator>
  <cp:lastModifiedBy>Marko</cp:lastModifiedBy>
  <cp:revision>13</cp:revision>
  <dcterms:created xsi:type="dcterms:W3CDTF">2010-11-09T10:48:44Z</dcterms:created>
  <dcterms:modified xsi:type="dcterms:W3CDTF">2010-11-10T12:02:23Z</dcterms:modified>
</cp:coreProperties>
</file>